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33"/>
  </p:notesMasterIdLst>
  <p:sldIdLst>
    <p:sldId id="259" r:id="rId3"/>
    <p:sldId id="284" r:id="rId4"/>
    <p:sldId id="285" r:id="rId5"/>
    <p:sldId id="297" r:id="rId6"/>
    <p:sldId id="302" r:id="rId7"/>
    <p:sldId id="332" r:id="rId8"/>
    <p:sldId id="342" r:id="rId9"/>
    <p:sldId id="353" r:id="rId10"/>
    <p:sldId id="355" r:id="rId11"/>
    <p:sldId id="343" r:id="rId12"/>
    <p:sldId id="341" r:id="rId13"/>
    <p:sldId id="344" r:id="rId14"/>
    <p:sldId id="334" r:id="rId15"/>
    <p:sldId id="356" r:id="rId16"/>
    <p:sldId id="262" r:id="rId17"/>
    <p:sldId id="261" r:id="rId18"/>
    <p:sldId id="358" r:id="rId19"/>
    <p:sldId id="357" r:id="rId20"/>
    <p:sldId id="264" r:id="rId21"/>
    <p:sldId id="354" r:id="rId22"/>
    <p:sldId id="364" r:id="rId23"/>
    <p:sldId id="365" r:id="rId24"/>
    <p:sldId id="366" r:id="rId25"/>
    <p:sldId id="359" r:id="rId26"/>
    <p:sldId id="360" r:id="rId27"/>
    <p:sldId id="362" r:id="rId28"/>
    <p:sldId id="350" r:id="rId29"/>
    <p:sldId id="367" r:id="rId30"/>
    <p:sldId id="368" r:id="rId31"/>
    <p:sldId id="30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513" autoAdjust="0"/>
  </p:normalViewPr>
  <p:slideViewPr>
    <p:cSldViewPr>
      <p:cViewPr varScale="1">
        <p:scale>
          <a:sx n="47" d="100"/>
          <a:sy n="47" d="100"/>
        </p:scale>
        <p:origin x="1768" y="2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7BF85C-165D-4607-B3D2-64D477FBE115}" type="doc">
      <dgm:prSet loTypeId="urn:microsoft.com/office/officeart/2005/8/layout/process5" loCatId="process" qsTypeId="urn:microsoft.com/office/officeart/2005/8/quickstyle/3d4" qsCatId="3D" csTypeId="urn:microsoft.com/office/officeart/2005/8/colors/accent0_3" csCatId="mainScheme" phldr="1"/>
      <dgm:spPr/>
      <dgm:t>
        <a:bodyPr/>
        <a:lstStyle/>
        <a:p>
          <a:endParaRPr lang="en-US"/>
        </a:p>
      </dgm:t>
    </dgm:pt>
    <dgm:pt modelId="{6783DEE7-B8B5-4F8C-BA20-051473910C7D}">
      <dgm:prSet phldrT="[Text]"/>
      <dgm:spPr/>
      <dgm:t>
        <a:bodyPr/>
        <a:lstStyle/>
        <a:p>
          <a:r>
            <a:rPr lang="en-US"/>
            <a:t>Ante</a:t>
          </a:r>
          <a:endParaRPr lang="en-US" dirty="0"/>
        </a:p>
      </dgm:t>
    </dgm:pt>
    <dgm:pt modelId="{4C2C9B03-9E74-497C-8EC2-D33DE10C76BB}" type="parTrans" cxnId="{9A9D95A3-2C8C-4FEE-9CF9-BD926829E334}">
      <dgm:prSet/>
      <dgm:spPr/>
      <dgm:t>
        <a:bodyPr/>
        <a:lstStyle/>
        <a:p>
          <a:endParaRPr lang="en-US"/>
        </a:p>
      </dgm:t>
    </dgm:pt>
    <dgm:pt modelId="{62FF8EB9-4212-4664-9B97-B4393B593199}" type="sibTrans" cxnId="{9A9D95A3-2C8C-4FEE-9CF9-BD926829E334}">
      <dgm:prSet/>
      <dgm:spPr/>
      <dgm:t>
        <a:bodyPr/>
        <a:lstStyle/>
        <a:p>
          <a:endParaRPr lang="en-US"/>
        </a:p>
      </dgm:t>
    </dgm:pt>
    <dgm:pt modelId="{3C8EB3F1-EEA8-4BB1-BC55-BB9F16417F4F}">
      <dgm:prSet phldrT="[Text]"/>
      <dgm:spPr/>
      <dgm:t>
        <a:bodyPr/>
        <a:lstStyle/>
        <a:p>
          <a:r>
            <a:rPr lang="en-US" dirty="0"/>
            <a:t>Deal  5 each</a:t>
          </a:r>
        </a:p>
      </dgm:t>
    </dgm:pt>
    <dgm:pt modelId="{E2DD7685-39A6-43D5-A152-6107A9A6D209}" type="parTrans" cxnId="{1C7BC676-7997-47C3-A46D-CD513CC0E6AF}">
      <dgm:prSet/>
      <dgm:spPr/>
      <dgm:t>
        <a:bodyPr/>
        <a:lstStyle/>
        <a:p>
          <a:endParaRPr lang="en-US"/>
        </a:p>
      </dgm:t>
    </dgm:pt>
    <dgm:pt modelId="{0C94069F-F530-4746-8FFA-4B066AC185F1}" type="sibTrans" cxnId="{1C7BC676-7997-47C3-A46D-CD513CC0E6AF}">
      <dgm:prSet/>
      <dgm:spPr/>
      <dgm:t>
        <a:bodyPr/>
        <a:lstStyle/>
        <a:p>
          <a:endParaRPr lang="en-US"/>
        </a:p>
      </dgm:t>
    </dgm:pt>
    <dgm:pt modelId="{7ADCD049-1D2E-4773-97D2-2BFB0046A515}">
      <dgm:prSet phldrT="[Text]"/>
      <dgm:spPr/>
      <dgm:t>
        <a:bodyPr/>
        <a:lstStyle/>
        <a:p>
          <a:r>
            <a:rPr lang="en-US" dirty="0"/>
            <a:t>Betting Round</a:t>
          </a:r>
        </a:p>
      </dgm:t>
    </dgm:pt>
    <dgm:pt modelId="{25EF8588-382D-4D82-B1DC-E627409E8A56}" type="parTrans" cxnId="{26BAD844-A1AA-4B18-B59D-F7B209B50C4F}">
      <dgm:prSet/>
      <dgm:spPr/>
      <dgm:t>
        <a:bodyPr/>
        <a:lstStyle/>
        <a:p>
          <a:endParaRPr lang="en-US"/>
        </a:p>
      </dgm:t>
    </dgm:pt>
    <dgm:pt modelId="{203DE1CD-374B-42C6-A89F-8732E4EBBD07}" type="sibTrans" cxnId="{26BAD844-A1AA-4B18-B59D-F7B209B50C4F}">
      <dgm:prSet/>
      <dgm:spPr/>
      <dgm:t>
        <a:bodyPr/>
        <a:lstStyle/>
        <a:p>
          <a:endParaRPr lang="en-US"/>
        </a:p>
      </dgm:t>
    </dgm:pt>
    <dgm:pt modelId="{5EE9DD99-828C-46E3-9A20-66198CD8A5AE}">
      <dgm:prSet phldrT="[Text]"/>
      <dgm:spPr/>
      <dgm:t>
        <a:bodyPr/>
        <a:lstStyle/>
        <a:p>
          <a:r>
            <a:rPr lang="en-US" dirty="0"/>
            <a:t>Showdown</a:t>
          </a:r>
        </a:p>
      </dgm:t>
    </dgm:pt>
    <dgm:pt modelId="{03E3C5C9-0A38-4BC5-93EA-595DC1457ADE}" type="parTrans" cxnId="{9534E3F4-75C9-4463-AC1F-5D1664EB6923}">
      <dgm:prSet/>
      <dgm:spPr/>
      <dgm:t>
        <a:bodyPr/>
        <a:lstStyle/>
        <a:p>
          <a:endParaRPr lang="en-US"/>
        </a:p>
      </dgm:t>
    </dgm:pt>
    <dgm:pt modelId="{4B795F24-0D5E-4C9E-AE4B-C6558BF1899E}" type="sibTrans" cxnId="{9534E3F4-75C9-4463-AC1F-5D1664EB6923}">
      <dgm:prSet/>
      <dgm:spPr/>
      <dgm:t>
        <a:bodyPr/>
        <a:lstStyle/>
        <a:p>
          <a:endParaRPr lang="en-US"/>
        </a:p>
      </dgm:t>
    </dgm:pt>
    <dgm:pt modelId="{303D0E78-8AE6-4CCA-8ED2-8EE9E41B361E}">
      <dgm:prSet phldrT="[Text]"/>
      <dgm:spPr/>
      <dgm:t>
        <a:bodyPr/>
        <a:lstStyle/>
        <a:p>
          <a:r>
            <a:rPr lang="en-US"/>
            <a:t>Betting Round</a:t>
          </a:r>
          <a:endParaRPr lang="en-US" dirty="0"/>
        </a:p>
      </dgm:t>
    </dgm:pt>
    <dgm:pt modelId="{066329C9-7340-4B92-B13D-3A2878FC3C36}" type="parTrans" cxnId="{1B2C6CA4-B426-4BA6-96EC-FCA01D04F8AE}">
      <dgm:prSet/>
      <dgm:spPr/>
      <dgm:t>
        <a:bodyPr/>
        <a:lstStyle/>
        <a:p>
          <a:endParaRPr lang="en-US"/>
        </a:p>
      </dgm:t>
    </dgm:pt>
    <dgm:pt modelId="{6F2793F5-75F1-40C7-A582-98982DEF2724}" type="sibTrans" cxnId="{1B2C6CA4-B426-4BA6-96EC-FCA01D04F8AE}">
      <dgm:prSet/>
      <dgm:spPr/>
      <dgm:t>
        <a:bodyPr/>
        <a:lstStyle/>
        <a:p>
          <a:endParaRPr lang="en-US"/>
        </a:p>
      </dgm:t>
    </dgm:pt>
    <dgm:pt modelId="{88719E1B-45BF-43CB-86CF-2E786C3889AF}">
      <dgm:prSet phldrT="[Text]"/>
      <dgm:spPr/>
      <dgm:t>
        <a:bodyPr/>
        <a:lstStyle/>
        <a:p>
          <a:r>
            <a:rPr lang="en-US" dirty="0"/>
            <a:t>Discard &amp; Draw (up to 3) </a:t>
          </a:r>
        </a:p>
      </dgm:t>
    </dgm:pt>
    <dgm:pt modelId="{553A70F9-396A-4CB1-A577-EE47999E07AB}" type="parTrans" cxnId="{79A4156D-8B46-4C32-AEF3-9602F55D629B}">
      <dgm:prSet/>
      <dgm:spPr/>
      <dgm:t>
        <a:bodyPr/>
        <a:lstStyle/>
        <a:p>
          <a:endParaRPr lang="en-US"/>
        </a:p>
      </dgm:t>
    </dgm:pt>
    <dgm:pt modelId="{AFBA4CE8-A96A-41CE-837B-E602C483AF2C}" type="sibTrans" cxnId="{79A4156D-8B46-4C32-AEF3-9602F55D629B}">
      <dgm:prSet/>
      <dgm:spPr/>
      <dgm:t>
        <a:bodyPr/>
        <a:lstStyle/>
        <a:p>
          <a:endParaRPr lang="en-US"/>
        </a:p>
      </dgm:t>
    </dgm:pt>
    <dgm:pt modelId="{A3516209-D33F-4419-8A0E-5B3AC3D45452}" type="pres">
      <dgm:prSet presAssocID="{B37BF85C-165D-4607-B3D2-64D477FBE115}" presName="diagram" presStyleCnt="0">
        <dgm:presLayoutVars>
          <dgm:dir/>
          <dgm:resizeHandles val="exact"/>
        </dgm:presLayoutVars>
      </dgm:prSet>
      <dgm:spPr/>
    </dgm:pt>
    <dgm:pt modelId="{B1ACAF37-DD36-4784-BABA-E84F7A823963}" type="pres">
      <dgm:prSet presAssocID="{6783DEE7-B8B5-4F8C-BA20-051473910C7D}" presName="node" presStyleLbl="node1" presStyleIdx="0" presStyleCnt="6">
        <dgm:presLayoutVars>
          <dgm:bulletEnabled val="1"/>
        </dgm:presLayoutVars>
      </dgm:prSet>
      <dgm:spPr/>
    </dgm:pt>
    <dgm:pt modelId="{BD0DE36D-CF93-44CD-9969-6E56803ECC85}" type="pres">
      <dgm:prSet presAssocID="{62FF8EB9-4212-4664-9B97-B4393B593199}" presName="sibTrans" presStyleLbl="sibTrans2D1" presStyleIdx="0" presStyleCnt="5"/>
      <dgm:spPr/>
    </dgm:pt>
    <dgm:pt modelId="{47EC1AE1-3EDB-471D-B65C-6A696AB5ACD6}" type="pres">
      <dgm:prSet presAssocID="{62FF8EB9-4212-4664-9B97-B4393B593199}" presName="connectorText" presStyleLbl="sibTrans2D1" presStyleIdx="0" presStyleCnt="5"/>
      <dgm:spPr/>
    </dgm:pt>
    <dgm:pt modelId="{2E79D83A-EFC1-4F68-8595-FFC6214B099B}" type="pres">
      <dgm:prSet presAssocID="{3C8EB3F1-EEA8-4BB1-BC55-BB9F16417F4F}" presName="node" presStyleLbl="node1" presStyleIdx="1" presStyleCnt="6">
        <dgm:presLayoutVars>
          <dgm:bulletEnabled val="1"/>
        </dgm:presLayoutVars>
      </dgm:prSet>
      <dgm:spPr/>
    </dgm:pt>
    <dgm:pt modelId="{E4C9992C-DECC-4A62-93F6-BBB3A119A52F}" type="pres">
      <dgm:prSet presAssocID="{0C94069F-F530-4746-8FFA-4B066AC185F1}" presName="sibTrans" presStyleLbl="sibTrans2D1" presStyleIdx="1" presStyleCnt="5"/>
      <dgm:spPr/>
    </dgm:pt>
    <dgm:pt modelId="{BE7C116F-7F01-4B83-8F9C-360DC939E253}" type="pres">
      <dgm:prSet presAssocID="{0C94069F-F530-4746-8FFA-4B066AC185F1}" presName="connectorText" presStyleLbl="sibTrans2D1" presStyleIdx="1" presStyleCnt="5"/>
      <dgm:spPr/>
    </dgm:pt>
    <dgm:pt modelId="{A29839AF-1D1F-4ACE-B4F9-89395476151C}" type="pres">
      <dgm:prSet presAssocID="{7ADCD049-1D2E-4773-97D2-2BFB0046A515}" presName="node" presStyleLbl="node1" presStyleIdx="2" presStyleCnt="6">
        <dgm:presLayoutVars>
          <dgm:bulletEnabled val="1"/>
        </dgm:presLayoutVars>
      </dgm:prSet>
      <dgm:spPr/>
    </dgm:pt>
    <dgm:pt modelId="{FB04D861-2508-4CE4-B9F0-781B2E7F9905}" type="pres">
      <dgm:prSet presAssocID="{203DE1CD-374B-42C6-A89F-8732E4EBBD07}" presName="sibTrans" presStyleLbl="sibTrans2D1" presStyleIdx="2" presStyleCnt="5"/>
      <dgm:spPr/>
    </dgm:pt>
    <dgm:pt modelId="{9365AE0F-F445-4EE3-ADDF-27EF84964DE4}" type="pres">
      <dgm:prSet presAssocID="{203DE1CD-374B-42C6-A89F-8732E4EBBD07}" presName="connectorText" presStyleLbl="sibTrans2D1" presStyleIdx="2" presStyleCnt="5"/>
      <dgm:spPr/>
    </dgm:pt>
    <dgm:pt modelId="{5E0BA2A4-D06E-4839-9FCA-A96B0E7BD1E6}" type="pres">
      <dgm:prSet presAssocID="{88719E1B-45BF-43CB-86CF-2E786C3889AF}" presName="node" presStyleLbl="node1" presStyleIdx="3" presStyleCnt="6">
        <dgm:presLayoutVars>
          <dgm:bulletEnabled val="1"/>
        </dgm:presLayoutVars>
      </dgm:prSet>
      <dgm:spPr/>
    </dgm:pt>
    <dgm:pt modelId="{2994BB04-E2DF-4D12-9BFE-A67772CB4A81}" type="pres">
      <dgm:prSet presAssocID="{AFBA4CE8-A96A-41CE-837B-E602C483AF2C}" presName="sibTrans" presStyleLbl="sibTrans2D1" presStyleIdx="3" presStyleCnt="5"/>
      <dgm:spPr/>
    </dgm:pt>
    <dgm:pt modelId="{FF078C3F-FE91-49FF-B649-D8EF219CA8DF}" type="pres">
      <dgm:prSet presAssocID="{AFBA4CE8-A96A-41CE-837B-E602C483AF2C}" presName="connectorText" presStyleLbl="sibTrans2D1" presStyleIdx="3" presStyleCnt="5"/>
      <dgm:spPr/>
    </dgm:pt>
    <dgm:pt modelId="{7FA26FC8-C23F-49F6-8FF0-4E0BA8AFF0B6}" type="pres">
      <dgm:prSet presAssocID="{303D0E78-8AE6-4CCA-8ED2-8EE9E41B361E}" presName="node" presStyleLbl="node1" presStyleIdx="4" presStyleCnt="6">
        <dgm:presLayoutVars>
          <dgm:bulletEnabled val="1"/>
        </dgm:presLayoutVars>
      </dgm:prSet>
      <dgm:spPr/>
    </dgm:pt>
    <dgm:pt modelId="{CF728AE7-8DE4-488F-A670-AE4BC63E142B}" type="pres">
      <dgm:prSet presAssocID="{6F2793F5-75F1-40C7-A582-98982DEF2724}" presName="sibTrans" presStyleLbl="sibTrans2D1" presStyleIdx="4" presStyleCnt="5"/>
      <dgm:spPr/>
    </dgm:pt>
    <dgm:pt modelId="{0C136C45-F3E0-4A59-A8C5-2313699C384A}" type="pres">
      <dgm:prSet presAssocID="{6F2793F5-75F1-40C7-A582-98982DEF2724}" presName="connectorText" presStyleLbl="sibTrans2D1" presStyleIdx="4" presStyleCnt="5"/>
      <dgm:spPr/>
    </dgm:pt>
    <dgm:pt modelId="{51875048-171F-4F69-A1BA-182C53FE3C16}" type="pres">
      <dgm:prSet presAssocID="{5EE9DD99-828C-46E3-9A20-66198CD8A5AE}" presName="node" presStyleLbl="node1" presStyleIdx="5" presStyleCnt="6">
        <dgm:presLayoutVars>
          <dgm:bulletEnabled val="1"/>
        </dgm:presLayoutVars>
      </dgm:prSet>
      <dgm:spPr/>
    </dgm:pt>
  </dgm:ptLst>
  <dgm:cxnLst>
    <dgm:cxn modelId="{98ACA902-AE91-41B7-B0EA-CE8E6FD3FD59}" type="presOf" srcId="{0C94069F-F530-4746-8FFA-4B066AC185F1}" destId="{BE7C116F-7F01-4B83-8F9C-360DC939E253}" srcOrd="1" destOrd="0" presId="urn:microsoft.com/office/officeart/2005/8/layout/process5"/>
    <dgm:cxn modelId="{7E5C9D0D-13CB-434B-B4D0-D96F1F34EB1A}" type="presOf" srcId="{7ADCD049-1D2E-4773-97D2-2BFB0046A515}" destId="{A29839AF-1D1F-4ACE-B4F9-89395476151C}" srcOrd="0" destOrd="0" presId="urn:microsoft.com/office/officeart/2005/8/layout/process5"/>
    <dgm:cxn modelId="{B2E7FB12-890A-403D-ABFB-59110C9864DD}" type="presOf" srcId="{62FF8EB9-4212-4664-9B97-B4393B593199}" destId="{BD0DE36D-CF93-44CD-9969-6E56803ECC85}" srcOrd="0" destOrd="0" presId="urn:microsoft.com/office/officeart/2005/8/layout/process5"/>
    <dgm:cxn modelId="{7DE1ED5D-18A5-45E2-9A44-D0592F6F870F}" type="presOf" srcId="{203DE1CD-374B-42C6-A89F-8732E4EBBD07}" destId="{FB04D861-2508-4CE4-B9F0-781B2E7F9905}" srcOrd="0" destOrd="0" presId="urn:microsoft.com/office/officeart/2005/8/layout/process5"/>
    <dgm:cxn modelId="{14CF6042-F249-4D53-9B42-F120FD9D1CF5}" type="presOf" srcId="{AFBA4CE8-A96A-41CE-837B-E602C483AF2C}" destId="{FF078C3F-FE91-49FF-B649-D8EF219CA8DF}" srcOrd="1" destOrd="0" presId="urn:microsoft.com/office/officeart/2005/8/layout/process5"/>
    <dgm:cxn modelId="{EDEE2863-9115-436D-96B1-D24EA9A6DC8F}" type="presOf" srcId="{203DE1CD-374B-42C6-A89F-8732E4EBBD07}" destId="{9365AE0F-F445-4EE3-ADDF-27EF84964DE4}" srcOrd="1" destOrd="0" presId="urn:microsoft.com/office/officeart/2005/8/layout/process5"/>
    <dgm:cxn modelId="{26BAD844-A1AA-4B18-B59D-F7B209B50C4F}" srcId="{B37BF85C-165D-4607-B3D2-64D477FBE115}" destId="{7ADCD049-1D2E-4773-97D2-2BFB0046A515}" srcOrd="2" destOrd="0" parTransId="{25EF8588-382D-4D82-B1DC-E627409E8A56}" sibTransId="{203DE1CD-374B-42C6-A89F-8732E4EBBD07}"/>
    <dgm:cxn modelId="{79A4156D-8B46-4C32-AEF3-9602F55D629B}" srcId="{B37BF85C-165D-4607-B3D2-64D477FBE115}" destId="{88719E1B-45BF-43CB-86CF-2E786C3889AF}" srcOrd="3" destOrd="0" parTransId="{553A70F9-396A-4CB1-A577-EE47999E07AB}" sibTransId="{AFBA4CE8-A96A-41CE-837B-E602C483AF2C}"/>
    <dgm:cxn modelId="{1C7BC676-7997-47C3-A46D-CD513CC0E6AF}" srcId="{B37BF85C-165D-4607-B3D2-64D477FBE115}" destId="{3C8EB3F1-EEA8-4BB1-BC55-BB9F16417F4F}" srcOrd="1" destOrd="0" parTransId="{E2DD7685-39A6-43D5-A152-6107A9A6D209}" sibTransId="{0C94069F-F530-4746-8FFA-4B066AC185F1}"/>
    <dgm:cxn modelId="{3F161777-A648-4A79-9AB8-B178C0A0EC74}" type="presOf" srcId="{AFBA4CE8-A96A-41CE-837B-E602C483AF2C}" destId="{2994BB04-E2DF-4D12-9BFE-A67772CB4A81}" srcOrd="0" destOrd="0" presId="urn:microsoft.com/office/officeart/2005/8/layout/process5"/>
    <dgm:cxn modelId="{DCEA1258-630C-4044-AD55-A6BD613C0A48}" type="presOf" srcId="{303D0E78-8AE6-4CCA-8ED2-8EE9E41B361E}" destId="{7FA26FC8-C23F-49F6-8FF0-4E0BA8AFF0B6}" srcOrd="0" destOrd="0" presId="urn:microsoft.com/office/officeart/2005/8/layout/process5"/>
    <dgm:cxn modelId="{8F12FF79-0598-4C7B-8848-C6E26E42E0E2}" type="presOf" srcId="{6F2793F5-75F1-40C7-A582-98982DEF2724}" destId="{CF728AE7-8DE4-488F-A670-AE4BC63E142B}" srcOrd="0" destOrd="0" presId="urn:microsoft.com/office/officeart/2005/8/layout/process5"/>
    <dgm:cxn modelId="{3C41467A-BEC3-4345-9805-BF65CD7E3DDE}" type="presOf" srcId="{0C94069F-F530-4746-8FFA-4B066AC185F1}" destId="{E4C9992C-DECC-4A62-93F6-BBB3A119A52F}" srcOrd="0" destOrd="0" presId="urn:microsoft.com/office/officeart/2005/8/layout/process5"/>
    <dgm:cxn modelId="{F593937A-A525-4072-8B8E-E81553722E69}" type="presOf" srcId="{5EE9DD99-828C-46E3-9A20-66198CD8A5AE}" destId="{51875048-171F-4F69-A1BA-182C53FE3C16}" srcOrd="0" destOrd="0" presId="urn:microsoft.com/office/officeart/2005/8/layout/process5"/>
    <dgm:cxn modelId="{3230C77C-0397-48D0-900C-EE2692F1FD47}" type="presOf" srcId="{3C8EB3F1-EEA8-4BB1-BC55-BB9F16417F4F}" destId="{2E79D83A-EFC1-4F68-8595-FFC6214B099B}" srcOrd="0" destOrd="0" presId="urn:microsoft.com/office/officeart/2005/8/layout/process5"/>
    <dgm:cxn modelId="{CCE5B592-1EFC-4519-8741-16F38115D20D}" type="presOf" srcId="{B37BF85C-165D-4607-B3D2-64D477FBE115}" destId="{A3516209-D33F-4419-8A0E-5B3AC3D45452}" srcOrd="0" destOrd="0" presId="urn:microsoft.com/office/officeart/2005/8/layout/process5"/>
    <dgm:cxn modelId="{9A9D95A3-2C8C-4FEE-9CF9-BD926829E334}" srcId="{B37BF85C-165D-4607-B3D2-64D477FBE115}" destId="{6783DEE7-B8B5-4F8C-BA20-051473910C7D}" srcOrd="0" destOrd="0" parTransId="{4C2C9B03-9E74-497C-8EC2-D33DE10C76BB}" sibTransId="{62FF8EB9-4212-4664-9B97-B4393B593199}"/>
    <dgm:cxn modelId="{1B2C6CA4-B426-4BA6-96EC-FCA01D04F8AE}" srcId="{B37BF85C-165D-4607-B3D2-64D477FBE115}" destId="{303D0E78-8AE6-4CCA-8ED2-8EE9E41B361E}" srcOrd="4" destOrd="0" parTransId="{066329C9-7340-4B92-B13D-3A2878FC3C36}" sibTransId="{6F2793F5-75F1-40C7-A582-98982DEF2724}"/>
    <dgm:cxn modelId="{85C392AA-5B38-464A-8B0E-E2E3B7F8C758}" type="presOf" srcId="{6783DEE7-B8B5-4F8C-BA20-051473910C7D}" destId="{B1ACAF37-DD36-4784-BABA-E84F7A823963}" srcOrd="0" destOrd="0" presId="urn:microsoft.com/office/officeart/2005/8/layout/process5"/>
    <dgm:cxn modelId="{871F47E0-2647-4280-9095-75518066C921}" type="presOf" srcId="{88719E1B-45BF-43CB-86CF-2E786C3889AF}" destId="{5E0BA2A4-D06E-4839-9FCA-A96B0E7BD1E6}" srcOrd="0" destOrd="0" presId="urn:microsoft.com/office/officeart/2005/8/layout/process5"/>
    <dgm:cxn modelId="{9534E3F4-75C9-4463-AC1F-5D1664EB6923}" srcId="{B37BF85C-165D-4607-B3D2-64D477FBE115}" destId="{5EE9DD99-828C-46E3-9A20-66198CD8A5AE}" srcOrd="5" destOrd="0" parTransId="{03E3C5C9-0A38-4BC5-93EA-595DC1457ADE}" sibTransId="{4B795F24-0D5E-4C9E-AE4B-C6558BF1899E}"/>
    <dgm:cxn modelId="{70EEF3F4-5BA7-4B47-A9AB-4108E754B68F}" type="presOf" srcId="{6F2793F5-75F1-40C7-A582-98982DEF2724}" destId="{0C136C45-F3E0-4A59-A8C5-2313699C384A}" srcOrd="1" destOrd="0" presId="urn:microsoft.com/office/officeart/2005/8/layout/process5"/>
    <dgm:cxn modelId="{5A8D22F8-69E1-45D2-BDB0-618E33D2D204}" type="presOf" srcId="{62FF8EB9-4212-4664-9B97-B4393B593199}" destId="{47EC1AE1-3EDB-471D-B65C-6A696AB5ACD6}" srcOrd="1" destOrd="0" presId="urn:microsoft.com/office/officeart/2005/8/layout/process5"/>
    <dgm:cxn modelId="{84D30D2E-8215-451A-AE3D-ED1A37AF9354}" type="presParOf" srcId="{A3516209-D33F-4419-8A0E-5B3AC3D45452}" destId="{B1ACAF37-DD36-4784-BABA-E84F7A823963}" srcOrd="0" destOrd="0" presId="urn:microsoft.com/office/officeart/2005/8/layout/process5"/>
    <dgm:cxn modelId="{E9AF6B9F-D64B-49F5-9B4E-D7DB45B3FF18}" type="presParOf" srcId="{A3516209-D33F-4419-8A0E-5B3AC3D45452}" destId="{BD0DE36D-CF93-44CD-9969-6E56803ECC85}" srcOrd="1" destOrd="0" presId="urn:microsoft.com/office/officeart/2005/8/layout/process5"/>
    <dgm:cxn modelId="{18201D98-DC17-4469-9258-8694BE0AF62B}" type="presParOf" srcId="{BD0DE36D-CF93-44CD-9969-6E56803ECC85}" destId="{47EC1AE1-3EDB-471D-B65C-6A696AB5ACD6}" srcOrd="0" destOrd="0" presId="urn:microsoft.com/office/officeart/2005/8/layout/process5"/>
    <dgm:cxn modelId="{40EEDD78-4DFC-4423-9BEA-B34977C27C5B}" type="presParOf" srcId="{A3516209-D33F-4419-8A0E-5B3AC3D45452}" destId="{2E79D83A-EFC1-4F68-8595-FFC6214B099B}" srcOrd="2" destOrd="0" presId="urn:microsoft.com/office/officeart/2005/8/layout/process5"/>
    <dgm:cxn modelId="{5B4DB8A9-79DB-496C-AF6D-726592EA3E3D}" type="presParOf" srcId="{A3516209-D33F-4419-8A0E-5B3AC3D45452}" destId="{E4C9992C-DECC-4A62-93F6-BBB3A119A52F}" srcOrd="3" destOrd="0" presId="urn:microsoft.com/office/officeart/2005/8/layout/process5"/>
    <dgm:cxn modelId="{5E5A3D5E-27E4-4D1E-8CBB-E78AA7B4918F}" type="presParOf" srcId="{E4C9992C-DECC-4A62-93F6-BBB3A119A52F}" destId="{BE7C116F-7F01-4B83-8F9C-360DC939E253}" srcOrd="0" destOrd="0" presId="urn:microsoft.com/office/officeart/2005/8/layout/process5"/>
    <dgm:cxn modelId="{E8C3AD29-7E20-439B-895F-4BB15A6818E1}" type="presParOf" srcId="{A3516209-D33F-4419-8A0E-5B3AC3D45452}" destId="{A29839AF-1D1F-4ACE-B4F9-89395476151C}" srcOrd="4" destOrd="0" presId="urn:microsoft.com/office/officeart/2005/8/layout/process5"/>
    <dgm:cxn modelId="{084C1B7C-CCBA-42CD-9CAE-3AC3EB1FB7E8}" type="presParOf" srcId="{A3516209-D33F-4419-8A0E-5B3AC3D45452}" destId="{FB04D861-2508-4CE4-B9F0-781B2E7F9905}" srcOrd="5" destOrd="0" presId="urn:microsoft.com/office/officeart/2005/8/layout/process5"/>
    <dgm:cxn modelId="{6D17F713-26CF-43C1-8304-196880CBA1E5}" type="presParOf" srcId="{FB04D861-2508-4CE4-B9F0-781B2E7F9905}" destId="{9365AE0F-F445-4EE3-ADDF-27EF84964DE4}" srcOrd="0" destOrd="0" presId="urn:microsoft.com/office/officeart/2005/8/layout/process5"/>
    <dgm:cxn modelId="{7C835857-26F9-4DC6-ABAC-BD6838B47744}" type="presParOf" srcId="{A3516209-D33F-4419-8A0E-5B3AC3D45452}" destId="{5E0BA2A4-D06E-4839-9FCA-A96B0E7BD1E6}" srcOrd="6" destOrd="0" presId="urn:microsoft.com/office/officeart/2005/8/layout/process5"/>
    <dgm:cxn modelId="{2EE89A81-0B01-44DB-946C-F4F926F1330F}" type="presParOf" srcId="{A3516209-D33F-4419-8A0E-5B3AC3D45452}" destId="{2994BB04-E2DF-4D12-9BFE-A67772CB4A81}" srcOrd="7" destOrd="0" presId="urn:microsoft.com/office/officeart/2005/8/layout/process5"/>
    <dgm:cxn modelId="{307BF82B-4252-424A-A22B-6E0920BDBEBD}" type="presParOf" srcId="{2994BB04-E2DF-4D12-9BFE-A67772CB4A81}" destId="{FF078C3F-FE91-49FF-B649-D8EF219CA8DF}" srcOrd="0" destOrd="0" presId="urn:microsoft.com/office/officeart/2005/8/layout/process5"/>
    <dgm:cxn modelId="{D9E9AE24-B754-4599-ADD8-4D117314D2B5}" type="presParOf" srcId="{A3516209-D33F-4419-8A0E-5B3AC3D45452}" destId="{7FA26FC8-C23F-49F6-8FF0-4E0BA8AFF0B6}" srcOrd="8" destOrd="0" presId="urn:microsoft.com/office/officeart/2005/8/layout/process5"/>
    <dgm:cxn modelId="{DC3565ED-1FD7-4665-9736-A3CB94BD3211}" type="presParOf" srcId="{A3516209-D33F-4419-8A0E-5B3AC3D45452}" destId="{CF728AE7-8DE4-488F-A670-AE4BC63E142B}" srcOrd="9" destOrd="0" presId="urn:microsoft.com/office/officeart/2005/8/layout/process5"/>
    <dgm:cxn modelId="{E2A58D54-1C18-4F61-8F0C-FC0D9681E338}" type="presParOf" srcId="{CF728AE7-8DE4-488F-A670-AE4BC63E142B}" destId="{0C136C45-F3E0-4A59-A8C5-2313699C384A}" srcOrd="0" destOrd="0" presId="urn:microsoft.com/office/officeart/2005/8/layout/process5"/>
    <dgm:cxn modelId="{E8AFB904-923C-4748-B8EA-329F12B96AA6}" type="presParOf" srcId="{A3516209-D33F-4419-8A0E-5B3AC3D45452}" destId="{51875048-171F-4F69-A1BA-182C53FE3C16}" srcOrd="10"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7BF85C-165D-4607-B3D2-64D477FBE115}" type="doc">
      <dgm:prSet loTypeId="urn:microsoft.com/office/officeart/2005/8/layout/process5" loCatId="process" qsTypeId="urn:microsoft.com/office/officeart/2005/8/quickstyle/3d4" qsCatId="3D" csTypeId="urn:microsoft.com/office/officeart/2005/8/colors/accent0_3" csCatId="mainScheme" phldr="1"/>
      <dgm:spPr/>
      <dgm:t>
        <a:bodyPr/>
        <a:lstStyle/>
        <a:p>
          <a:endParaRPr lang="en-US"/>
        </a:p>
      </dgm:t>
    </dgm:pt>
    <dgm:pt modelId="{6783DEE7-B8B5-4F8C-BA20-051473910C7D}">
      <dgm:prSet phldrT="[Text]"/>
      <dgm:spPr/>
      <dgm:t>
        <a:bodyPr/>
        <a:lstStyle/>
        <a:p>
          <a:r>
            <a:rPr lang="en-US" dirty="0"/>
            <a:t>Ante</a:t>
          </a:r>
        </a:p>
      </dgm:t>
    </dgm:pt>
    <dgm:pt modelId="{4C2C9B03-9E74-497C-8EC2-D33DE10C76BB}" type="parTrans" cxnId="{9A9D95A3-2C8C-4FEE-9CF9-BD926829E334}">
      <dgm:prSet/>
      <dgm:spPr/>
      <dgm:t>
        <a:bodyPr/>
        <a:lstStyle/>
        <a:p>
          <a:endParaRPr lang="en-US"/>
        </a:p>
      </dgm:t>
    </dgm:pt>
    <dgm:pt modelId="{62FF8EB9-4212-4664-9B97-B4393B593199}" type="sibTrans" cxnId="{9A9D95A3-2C8C-4FEE-9CF9-BD926829E334}">
      <dgm:prSet/>
      <dgm:spPr/>
      <dgm:t>
        <a:bodyPr/>
        <a:lstStyle/>
        <a:p>
          <a:endParaRPr lang="en-US"/>
        </a:p>
      </dgm:t>
    </dgm:pt>
    <dgm:pt modelId="{3C8EB3F1-EEA8-4BB1-BC55-BB9F16417F4F}">
      <dgm:prSet phldrT="[Text]"/>
      <dgm:spPr/>
      <dgm:t>
        <a:bodyPr/>
        <a:lstStyle/>
        <a:p>
          <a:r>
            <a:rPr lang="en-US" dirty="0"/>
            <a:t>Deal 2 down, 1 up</a:t>
          </a:r>
        </a:p>
      </dgm:t>
    </dgm:pt>
    <dgm:pt modelId="{E2DD7685-39A6-43D5-A152-6107A9A6D209}" type="parTrans" cxnId="{1C7BC676-7997-47C3-A46D-CD513CC0E6AF}">
      <dgm:prSet/>
      <dgm:spPr/>
      <dgm:t>
        <a:bodyPr/>
        <a:lstStyle/>
        <a:p>
          <a:endParaRPr lang="en-US"/>
        </a:p>
      </dgm:t>
    </dgm:pt>
    <dgm:pt modelId="{0C94069F-F530-4746-8FFA-4B066AC185F1}" type="sibTrans" cxnId="{1C7BC676-7997-47C3-A46D-CD513CC0E6AF}">
      <dgm:prSet/>
      <dgm:spPr/>
      <dgm:t>
        <a:bodyPr/>
        <a:lstStyle/>
        <a:p>
          <a:endParaRPr lang="en-US"/>
        </a:p>
      </dgm:t>
    </dgm:pt>
    <dgm:pt modelId="{7ADCD049-1D2E-4773-97D2-2BFB0046A515}">
      <dgm:prSet phldrT="[Text]"/>
      <dgm:spPr/>
      <dgm:t>
        <a:bodyPr/>
        <a:lstStyle/>
        <a:p>
          <a:r>
            <a:rPr lang="en-US" dirty="0"/>
            <a:t>Betting Round (high card)</a:t>
          </a:r>
        </a:p>
      </dgm:t>
    </dgm:pt>
    <dgm:pt modelId="{25EF8588-382D-4D82-B1DC-E627409E8A56}" type="parTrans" cxnId="{26BAD844-A1AA-4B18-B59D-F7B209B50C4F}">
      <dgm:prSet/>
      <dgm:spPr/>
      <dgm:t>
        <a:bodyPr/>
        <a:lstStyle/>
        <a:p>
          <a:endParaRPr lang="en-US"/>
        </a:p>
      </dgm:t>
    </dgm:pt>
    <dgm:pt modelId="{203DE1CD-374B-42C6-A89F-8732E4EBBD07}" type="sibTrans" cxnId="{26BAD844-A1AA-4B18-B59D-F7B209B50C4F}">
      <dgm:prSet/>
      <dgm:spPr/>
      <dgm:t>
        <a:bodyPr/>
        <a:lstStyle/>
        <a:p>
          <a:endParaRPr lang="en-US"/>
        </a:p>
      </dgm:t>
    </dgm:pt>
    <dgm:pt modelId="{1A58B8EB-523A-4D96-981E-51DF17FBB79E}">
      <dgm:prSet phldrT="[Text]"/>
      <dgm:spPr/>
      <dgm:t>
        <a:bodyPr/>
        <a:lstStyle/>
        <a:p>
          <a:r>
            <a:rPr lang="en-US" dirty="0"/>
            <a:t>Betting Round (high hand)</a:t>
          </a:r>
        </a:p>
      </dgm:t>
    </dgm:pt>
    <dgm:pt modelId="{3B21EA13-22E1-44B0-9469-BB1FBC924281}" type="parTrans" cxnId="{DFFF614E-5593-428A-AA32-EA57047A1780}">
      <dgm:prSet/>
      <dgm:spPr/>
      <dgm:t>
        <a:bodyPr/>
        <a:lstStyle/>
        <a:p>
          <a:endParaRPr lang="en-US"/>
        </a:p>
      </dgm:t>
    </dgm:pt>
    <dgm:pt modelId="{72E07545-BAE5-455C-A58E-3D929F6332AB}" type="sibTrans" cxnId="{DFFF614E-5593-428A-AA32-EA57047A1780}">
      <dgm:prSet/>
      <dgm:spPr/>
      <dgm:t>
        <a:bodyPr/>
        <a:lstStyle/>
        <a:p>
          <a:endParaRPr lang="en-US"/>
        </a:p>
      </dgm:t>
    </dgm:pt>
    <dgm:pt modelId="{5EE9DD99-828C-46E3-9A20-66198CD8A5AE}">
      <dgm:prSet phldrT="[Text]"/>
      <dgm:spPr/>
      <dgm:t>
        <a:bodyPr/>
        <a:lstStyle/>
        <a:p>
          <a:r>
            <a:rPr lang="en-US" dirty="0"/>
            <a:t>Deal 1 up</a:t>
          </a:r>
        </a:p>
      </dgm:t>
    </dgm:pt>
    <dgm:pt modelId="{03E3C5C9-0A38-4BC5-93EA-595DC1457ADE}" type="parTrans" cxnId="{9534E3F4-75C9-4463-AC1F-5D1664EB6923}">
      <dgm:prSet/>
      <dgm:spPr/>
      <dgm:t>
        <a:bodyPr/>
        <a:lstStyle/>
        <a:p>
          <a:endParaRPr lang="en-US"/>
        </a:p>
      </dgm:t>
    </dgm:pt>
    <dgm:pt modelId="{4B795F24-0D5E-4C9E-AE4B-C6558BF1899E}" type="sibTrans" cxnId="{9534E3F4-75C9-4463-AC1F-5D1664EB6923}">
      <dgm:prSet/>
      <dgm:spPr/>
      <dgm:t>
        <a:bodyPr/>
        <a:lstStyle/>
        <a:p>
          <a:endParaRPr lang="en-US"/>
        </a:p>
      </dgm:t>
    </dgm:pt>
    <dgm:pt modelId="{FEA9F166-840A-474C-9995-F04A002CC935}">
      <dgm:prSet phldrT="[Text]"/>
      <dgm:spPr/>
      <dgm:t>
        <a:bodyPr/>
        <a:lstStyle/>
        <a:p>
          <a:r>
            <a:rPr lang="en-US" dirty="0"/>
            <a:t>Deal 1 up</a:t>
          </a:r>
        </a:p>
      </dgm:t>
    </dgm:pt>
    <dgm:pt modelId="{A32FA6B1-FC38-43EB-8AB2-65081507ED19}" type="sibTrans" cxnId="{FA67672A-13B6-422E-B02A-B6784951B8BC}">
      <dgm:prSet/>
      <dgm:spPr/>
      <dgm:t>
        <a:bodyPr/>
        <a:lstStyle/>
        <a:p>
          <a:endParaRPr lang="en-US"/>
        </a:p>
      </dgm:t>
    </dgm:pt>
    <dgm:pt modelId="{E5281466-9D90-4D1A-B210-2FD0658E4D4B}" type="parTrans" cxnId="{FA67672A-13B6-422E-B02A-B6784951B8BC}">
      <dgm:prSet/>
      <dgm:spPr/>
      <dgm:t>
        <a:bodyPr/>
        <a:lstStyle/>
        <a:p>
          <a:endParaRPr lang="en-US"/>
        </a:p>
      </dgm:t>
    </dgm:pt>
    <dgm:pt modelId="{4E611608-55A0-487F-8D4E-A33941A6157D}">
      <dgm:prSet phldrT="[Text]"/>
      <dgm:spPr/>
      <dgm:t>
        <a:bodyPr/>
        <a:lstStyle/>
        <a:p>
          <a:r>
            <a:rPr lang="en-US" dirty="0"/>
            <a:t>Betting Round (high hand)</a:t>
          </a:r>
        </a:p>
      </dgm:t>
    </dgm:pt>
    <dgm:pt modelId="{3C796F93-16DE-4D5B-B70D-1E3B26545699}" type="parTrans" cxnId="{F4C955D0-FE96-4B24-9245-CBD460EA7C2B}">
      <dgm:prSet/>
      <dgm:spPr/>
      <dgm:t>
        <a:bodyPr/>
        <a:lstStyle/>
        <a:p>
          <a:endParaRPr lang="en-US"/>
        </a:p>
      </dgm:t>
    </dgm:pt>
    <dgm:pt modelId="{0A58F2C5-6F9D-4466-8988-D6BDB11655A0}" type="sibTrans" cxnId="{F4C955D0-FE96-4B24-9245-CBD460EA7C2B}">
      <dgm:prSet/>
      <dgm:spPr/>
      <dgm:t>
        <a:bodyPr/>
        <a:lstStyle/>
        <a:p>
          <a:endParaRPr lang="en-US"/>
        </a:p>
      </dgm:t>
    </dgm:pt>
    <dgm:pt modelId="{9EEB5F63-B91C-4822-A6C1-DF2CAAC997C1}">
      <dgm:prSet phldrT="[Text]"/>
      <dgm:spPr/>
      <dgm:t>
        <a:bodyPr/>
        <a:lstStyle/>
        <a:p>
          <a:r>
            <a:rPr lang="en-US"/>
            <a:t>Showdown</a:t>
          </a:r>
        </a:p>
      </dgm:t>
    </dgm:pt>
    <dgm:pt modelId="{E9FD8C72-91B0-4713-A1B3-77A684CC54ED}" type="parTrans" cxnId="{24A213A1-DDF2-4541-AFC7-CC4B32B8270E}">
      <dgm:prSet/>
      <dgm:spPr/>
    </dgm:pt>
    <dgm:pt modelId="{B94A918F-E97C-4F85-85E8-E781ED5CF020}" type="sibTrans" cxnId="{24A213A1-DDF2-4541-AFC7-CC4B32B8270E}">
      <dgm:prSet/>
      <dgm:spPr/>
    </dgm:pt>
    <dgm:pt modelId="{C7CFFE6A-98E1-46B0-9613-EEA1EA345BAF}">
      <dgm:prSet phldrT="[Text]"/>
      <dgm:spPr/>
      <dgm:t>
        <a:bodyPr/>
        <a:lstStyle/>
        <a:p>
          <a:r>
            <a:rPr lang="en-US"/>
            <a:t>Deal 1 up</a:t>
          </a:r>
          <a:endParaRPr lang="en-US" dirty="0"/>
        </a:p>
      </dgm:t>
    </dgm:pt>
    <dgm:pt modelId="{98B0FCC4-06FC-4FE1-88C3-32F8EDCA9F1D}" type="parTrans" cxnId="{898775FB-2FBC-4D1C-8A7E-09076CC97A8E}">
      <dgm:prSet/>
      <dgm:spPr/>
    </dgm:pt>
    <dgm:pt modelId="{5F0B288B-043C-43FE-8A31-065BC328A5B6}" type="sibTrans" cxnId="{898775FB-2FBC-4D1C-8A7E-09076CC97A8E}">
      <dgm:prSet/>
      <dgm:spPr/>
      <dgm:t>
        <a:bodyPr/>
        <a:lstStyle/>
        <a:p>
          <a:endParaRPr lang="en-US"/>
        </a:p>
      </dgm:t>
    </dgm:pt>
    <dgm:pt modelId="{14FAA77F-1552-4714-B7F3-DDA500F35066}">
      <dgm:prSet phldrT="[Text]"/>
      <dgm:spPr/>
      <dgm:t>
        <a:bodyPr/>
        <a:lstStyle/>
        <a:p>
          <a:r>
            <a:rPr lang="en-US" dirty="0"/>
            <a:t>Betting Round (high hand)</a:t>
          </a:r>
        </a:p>
      </dgm:t>
    </dgm:pt>
    <dgm:pt modelId="{B6F85E43-F0A9-4AC2-8459-4D425ADE45BB}" type="parTrans" cxnId="{06548466-169E-4BA4-BA8B-F7EA28EAE960}">
      <dgm:prSet/>
      <dgm:spPr/>
      <dgm:t>
        <a:bodyPr/>
        <a:lstStyle/>
        <a:p>
          <a:endParaRPr lang="en-US"/>
        </a:p>
      </dgm:t>
    </dgm:pt>
    <dgm:pt modelId="{83A1A76F-4B1E-4E9F-BBFA-A3F8ED1162A1}" type="sibTrans" cxnId="{06548466-169E-4BA4-BA8B-F7EA28EAE960}">
      <dgm:prSet/>
      <dgm:spPr/>
      <dgm:t>
        <a:bodyPr/>
        <a:lstStyle/>
        <a:p>
          <a:endParaRPr lang="en-US"/>
        </a:p>
      </dgm:t>
    </dgm:pt>
    <dgm:pt modelId="{AFA8122E-DE5A-41C1-A117-F9203403CCAD}">
      <dgm:prSet phldrT="[Text]"/>
      <dgm:spPr/>
      <dgm:t>
        <a:bodyPr/>
        <a:lstStyle/>
        <a:p>
          <a:r>
            <a:rPr lang="en-US" dirty="0"/>
            <a:t>Deal 1 down</a:t>
          </a:r>
        </a:p>
      </dgm:t>
    </dgm:pt>
    <dgm:pt modelId="{313BE7E8-B23C-4ED7-BCEA-1CC4455F793E}" type="parTrans" cxnId="{868756F0-939D-4799-B668-4B253C492D94}">
      <dgm:prSet/>
      <dgm:spPr/>
    </dgm:pt>
    <dgm:pt modelId="{4128DA09-D7F8-4F47-AA97-201C5EDABAD5}" type="sibTrans" cxnId="{868756F0-939D-4799-B668-4B253C492D94}">
      <dgm:prSet/>
      <dgm:spPr/>
      <dgm:t>
        <a:bodyPr/>
        <a:lstStyle/>
        <a:p>
          <a:endParaRPr lang="en-US"/>
        </a:p>
      </dgm:t>
    </dgm:pt>
    <dgm:pt modelId="{8BCC6F43-2645-4398-92A4-1053D3BA0AC1}">
      <dgm:prSet phldrT="[Text]"/>
      <dgm:spPr/>
      <dgm:t>
        <a:bodyPr/>
        <a:lstStyle/>
        <a:p>
          <a:r>
            <a:rPr lang="en-US" dirty="0"/>
            <a:t>Betting Round (high hand)</a:t>
          </a:r>
        </a:p>
      </dgm:t>
    </dgm:pt>
    <dgm:pt modelId="{CF8012D3-3373-4196-9AA6-BD829A2B78AF}" type="parTrans" cxnId="{37BC2C0B-FB23-493C-A488-0CEAF4614F90}">
      <dgm:prSet/>
      <dgm:spPr/>
      <dgm:t>
        <a:bodyPr/>
        <a:lstStyle/>
        <a:p>
          <a:endParaRPr lang="en-US"/>
        </a:p>
      </dgm:t>
    </dgm:pt>
    <dgm:pt modelId="{D2B26492-9B2A-4E73-A9E8-FB07E6DD2AA5}" type="sibTrans" cxnId="{37BC2C0B-FB23-493C-A488-0CEAF4614F90}">
      <dgm:prSet/>
      <dgm:spPr/>
      <dgm:t>
        <a:bodyPr/>
        <a:lstStyle/>
        <a:p>
          <a:endParaRPr lang="en-US"/>
        </a:p>
      </dgm:t>
    </dgm:pt>
    <dgm:pt modelId="{A3516209-D33F-4419-8A0E-5B3AC3D45452}" type="pres">
      <dgm:prSet presAssocID="{B37BF85C-165D-4607-B3D2-64D477FBE115}" presName="diagram" presStyleCnt="0">
        <dgm:presLayoutVars>
          <dgm:dir/>
          <dgm:resizeHandles val="exact"/>
        </dgm:presLayoutVars>
      </dgm:prSet>
      <dgm:spPr/>
    </dgm:pt>
    <dgm:pt modelId="{B1ACAF37-DD36-4784-BABA-E84F7A823963}" type="pres">
      <dgm:prSet presAssocID="{6783DEE7-B8B5-4F8C-BA20-051473910C7D}" presName="node" presStyleLbl="node1" presStyleIdx="0" presStyleCnt="12">
        <dgm:presLayoutVars>
          <dgm:bulletEnabled val="1"/>
        </dgm:presLayoutVars>
      </dgm:prSet>
      <dgm:spPr/>
    </dgm:pt>
    <dgm:pt modelId="{BD0DE36D-CF93-44CD-9969-6E56803ECC85}" type="pres">
      <dgm:prSet presAssocID="{62FF8EB9-4212-4664-9B97-B4393B593199}" presName="sibTrans" presStyleLbl="sibTrans2D1" presStyleIdx="0" presStyleCnt="11"/>
      <dgm:spPr/>
    </dgm:pt>
    <dgm:pt modelId="{47EC1AE1-3EDB-471D-B65C-6A696AB5ACD6}" type="pres">
      <dgm:prSet presAssocID="{62FF8EB9-4212-4664-9B97-B4393B593199}" presName="connectorText" presStyleLbl="sibTrans2D1" presStyleIdx="0" presStyleCnt="11"/>
      <dgm:spPr/>
    </dgm:pt>
    <dgm:pt modelId="{2E79D83A-EFC1-4F68-8595-FFC6214B099B}" type="pres">
      <dgm:prSet presAssocID="{3C8EB3F1-EEA8-4BB1-BC55-BB9F16417F4F}" presName="node" presStyleLbl="node1" presStyleIdx="1" presStyleCnt="12">
        <dgm:presLayoutVars>
          <dgm:bulletEnabled val="1"/>
        </dgm:presLayoutVars>
      </dgm:prSet>
      <dgm:spPr/>
    </dgm:pt>
    <dgm:pt modelId="{E4C9992C-DECC-4A62-93F6-BBB3A119A52F}" type="pres">
      <dgm:prSet presAssocID="{0C94069F-F530-4746-8FFA-4B066AC185F1}" presName="sibTrans" presStyleLbl="sibTrans2D1" presStyleIdx="1" presStyleCnt="11"/>
      <dgm:spPr/>
    </dgm:pt>
    <dgm:pt modelId="{BE7C116F-7F01-4B83-8F9C-360DC939E253}" type="pres">
      <dgm:prSet presAssocID="{0C94069F-F530-4746-8FFA-4B066AC185F1}" presName="connectorText" presStyleLbl="sibTrans2D1" presStyleIdx="1" presStyleCnt="11"/>
      <dgm:spPr/>
    </dgm:pt>
    <dgm:pt modelId="{A29839AF-1D1F-4ACE-B4F9-89395476151C}" type="pres">
      <dgm:prSet presAssocID="{7ADCD049-1D2E-4773-97D2-2BFB0046A515}" presName="node" presStyleLbl="node1" presStyleIdx="2" presStyleCnt="12">
        <dgm:presLayoutVars>
          <dgm:bulletEnabled val="1"/>
        </dgm:presLayoutVars>
      </dgm:prSet>
      <dgm:spPr/>
    </dgm:pt>
    <dgm:pt modelId="{FB04D861-2508-4CE4-B9F0-781B2E7F9905}" type="pres">
      <dgm:prSet presAssocID="{203DE1CD-374B-42C6-A89F-8732E4EBBD07}" presName="sibTrans" presStyleLbl="sibTrans2D1" presStyleIdx="2" presStyleCnt="11"/>
      <dgm:spPr/>
    </dgm:pt>
    <dgm:pt modelId="{9365AE0F-F445-4EE3-ADDF-27EF84964DE4}" type="pres">
      <dgm:prSet presAssocID="{203DE1CD-374B-42C6-A89F-8732E4EBBD07}" presName="connectorText" presStyleLbl="sibTrans2D1" presStyleIdx="2" presStyleCnt="11"/>
      <dgm:spPr/>
    </dgm:pt>
    <dgm:pt modelId="{20F36000-5688-4E72-90C8-EF0892A168B2}" type="pres">
      <dgm:prSet presAssocID="{FEA9F166-840A-474C-9995-F04A002CC935}" presName="node" presStyleLbl="node1" presStyleIdx="3" presStyleCnt="12">
        <dgm:presLayoutVars>
          <dgm:bulletEnabled val="1"/>
        </dgm:presLayoutVars>
      </dgm:prSet>
      <dgm:spPr/>
    </dgm:pt>
    <dgm:pt modelId="{189DF064-246C-4540-91B0-C4477AE4EABE}" type="pres">
      <dgm:prSet presAssocID="{A32FA6B1-FC38-43EB-8AB2-65081507ED19}" presName="sibTrans" presStyleLbl="sibTrans2D1" presStyleIdx="3" presStyleCnt="11"/>
      <dgm:spPr/>
    </dgm:pt>
    <dgm:pt modelId="{DDF000E1-67E8-4DAA-8D22-24F90E3D9F7C}" type="pres">
      <dgm:prSet presAssocID="{A32FA6B1-FC38-43EB-8AB2-65081507ED19}" presName="connectorText" presStyleLbl="sibTrans2D1" presStyleIdx="3" presStyleCnt="11"/>
      <dgm:spPr/>
    </dgm:pt>
    <dgm:pt modelId="{7EF51BC6-4E29-400C-9466-7F70F1CE265B}" type="pres">
      <dgm:prSet presAssocID="{1A58B8EB-523A-4D96-981E-51DF17FBB79E}" presName="node" presStyleLbl="node1" presStyleIdx="4" presStyleCnt="12">
        <dgm:presLayoutVars>
          <dgm:bulletEnabled val="1"/>
        </dgm:presLayoutVars>
      </dgm:prSet>
      <dgm:spPr/>
    </dgm:pt>
    <dgm:pt modelId="{9E0666C6-E5E6-43C1-B378-9451F8F0B563}" type="pres">
      <dgm:prSet presAssocID="{72E07545-BAE5-455C-A58E-3D929F6332AB}" presName="sibTrans" presStyleLbl="sibTrans2D1" presStyleIdx="4" presStyleCnt="11"/>
      <dgm:spPr/>
    </dgm:pt>
    <dgm:pt modelId="{1280D5FE-3533-47D2-BA2B-71979A58A816}" type="pres">
      <dgm:prSet presAssocID="{72E07545-BAE5-455C-A58E-3D929F6332AB}" presName="connectorText" presStyleLbl="sibTrans2D1" presStyleIdx="4" presStyleCnt="11"/>
      <dgm:spPr/>
    </dgm:pt>
    <dgm:pt modelId="{51875048-171F-4F69-A1BA-182C53FE3C16}" type="pres">
      <dgm:prSet presAssocID="{5EE9DD99-828C-46E3-9A20-66198CD8A5AE}" presName="node" presStyleLbl="node1" presStyleIdx="5" presStyleCnt="12">
        <dgm:presLayoutVars>
          <dgm:bulletEnabled val="1"/>
        </dgm:presLayoutVars>
      </dgm:prSet>
      <dgm:spPr/>
    </dgm:pt>
    <dgm:pt modelId="{9D140C92-44CD-470A-8BAE-67259D1132D5}" type="pres">
      <dgm:prSet presAssocID="{4B795F24-0D5E-4C9E-AE4B-C6558BF1899E}" presName="sibTrans" presStyleLbl="sibTrans2D1" presStyleIdx="5" presStyleCnt="11"/>
      <dgm:spPr/>
    </dgm:pt>
    <dgm:pt modelId="{7EEE84AE-7F87-42D7-BFA9-36EADFF2117D}" type="pres">
      <dgm:prSet presAssocID="{4B795F24-0D5E-4C9E-AE4B-C6558BF1899E}" presName="connectorText" presStyleLbl="sibTrans2D1" presStyleIdx="5" presStyleCnt="11"/>
      <dgm:spPr/>
    </dgm:pt>
    <dgm:pt modelId="{7334DB08-5140-4283-B358-AB0F6B7B752E}" type="pres">
      <dgm:prSet presAssocID="{4E611608-55A0-487F-8D4E-A33941A6157D}" presName="node" presStyleLbl="node1" presStyleIdx="6" presStyleCnt="12">
        <dgm:presLayoutVars>
          <dgm:bulletEnabled val="1"/>
        </dgm:presLayoutVars>
      </dgm:prSet>
      <dgm:spPr/>
    </dgm:pt>
    <dgm:pt modelId="{7B0D306C-D255-4011-84FE-CBE6CFD71151}" type="pres">
      <dgm:prSet presAssocID="{0A58F2C5-6F9D-4466-8988-D6BDB11655A0}" presName="sibTrans" presStyleLbl="sibTrans2D1" presStyleIdx="6" presStyleCnt="11"/>
      <dgm:spPr/>
    </dgm:pt>
    <dgm:pt modelId="{29D995F1-6580-422F-9AE7-E38C6EE92E2C}" type="pres">
      <dgm:prSet presAssocID="{0A58F2C5-6F9D-4466-8988-D6BDB11655A0}" presName="connectorText" presStyleLbl="sibTrans2D1" presStyleIdx="6" presStyleCnt="11"/>
      <dgm:spPr/>
    </dgm:pt>
    <dgm:pt modelId="{9D3C7149-1CBA-462D-B1C0-5B385640B3D7}" type="pres">
      <dgm:prSet presAssocID="{C7CFFE6A-98E1-46B0-9613-EEA1EA345BAF}" presName="node" presStyleLbl="node1" presStyleIdx="7" presStyleCnt="12">
        <dgm:presLayoutVars>
          <dgm:bulletEnabled val="1"/>
        </dgm:presLayoutVars>
      </dgm:prSet>
      <dgm:spPr/>
    </dgm:pt>
    <dgm:pt modelId="{94CF2129-49F4-4EEA-8C57-C7C15C0AFE20}" type="pres">
      <dgm:prSet presAssocID="{5F0B288B-043C-43FE-8A31-065BC328A5B6}" presName="sibTrans" presStyleLbl="sibTrans2D1" presStyleIdx="7" presStyleCnt="11"/>
      <dgm:spPr/>
    </dgm:pt>
    <dgm:pt modelId="{421DEF3E-A393-429D-AC71-4E341C06AFC5}" type="pres">
      <dgm:prSet presAssocID="{5F0B288B-043C-43FE-8A31-065BC328A5B6}" presName="connectorText" presStyleLbl="sibTrans2D1" presStyleIdx="7" presStyleCnt="11"/>
      <dgm:spPr/>
    </dgm:pt>
    <dgm:pt modelId="{5D878A2B-A2D7-49A2-B789-FF776FD92F09}" type="pres">
      <dgm:prSet presAssocID="{14FAA77F-1552-4714-B7F3-DDA500F35066}" presName="node" presStyleLbl="node1" presStyleIdx="8" presStyleCnt="12">
        <dgm:presLayoutVars>
          <dgm:bulletEnabled val="1"/>
        </dgm:presLayoutVars>
      </dgm:prSet>
      <dgm:spPr/>
    </dgm:pt>
    <dgm:pt modelId="{7DC1A48B-01F5-43F0-BC5A-738C75A66DA5}" type="pres">
      <dgm:prSet presAssocID="{83A1A76F-4B1E-4E9F-BBFA-A3F8ED1162A1}" presName="sibTrans" presStyleLbl="sibTrans2D1" presStyleIdx="8" presStyleCnt="11"/>
      <dgm:spPr/>
    </dgm:pt>
    <dgm:pt modelId="{7DECCD3D-8A52-4C19-8E5F-B45E7E1C31C6}" type="pres">
      <dgm:prSet presAssocID="{83A1A76F-4B1E-4E9F-BBFA-A3F8ED1162A1}" presName="connectorText" presStyleLbl="sibTrans2D1" presStyleIdx="8" presStyleCnt="11"/>
      <dgm:spPr/>
    </dgm:pt>
    <dgm:pt modelId="{4FB6AE61-CB4E-47D4-A6DF-D8F866410471}" type="pres">
      <dgm:prSet presAssocID="{AFA8122E-DE5A-41C1-A117-F9203403CCAD}" presName="node" presStyleLbl="node1" presStyleIdx="9" presStyleCnt="12">
        <dgm:presLayoutVars>
          <dgm:bulletEnabled val="1"/>
        </dgm:presLayoutVars>
      </dgm:prSet>
      <dgm:spPr/>
    </dgm:pt>
    <dgm:pt modelId="{583888DC-0A89-4C88-B799-B4023E6DF6BA}" type="pres">
      <dgm:prSet presAssocID="{4128DA09-D7F8-4F47-AA97-201C5EDABAD5}" presName="sibTrans" presStyleLbl="sibTrans2D1" presStyleIdx="9" presStyleCnt="11"/>
      <dgm:spPr/>
    </dgm:pt>
    <dgm:pt modelId="{72D3E90C-4357-4D4E-B087-7ADEA43E6C8F}" type="pres">
      <dgm:prSet presAssocID="{4128DA09-D7F8-4F47-AA97-201C5EDABAD5}" presName="connectorText" presStyleLbl="sibTrans2D1" presStyleIdx="9" presStyleCnt="11"/>
      <dgm:spPr/>
    </dgm:pt>
    <dgm:pt modelId="{2E9503E0-1C3D-43B6-9ADB-7D50D9D32561}" type="pres">
      <dgm:prSet presAssocID="{8BCC6F43-2645-4398-92A4-1053D3BA0AC1}" presName="node" presStyleLbl="node1" presStyleIdx="10" presStyleCnt="12">
        <dgm:presLayoutVars>
          <dgm:bulletEnabled val="1"/>
        </dgm:presLayoutVars>
      </dgm:prSet>
      <dgm:spPr/>
    </dgm:pt>
    <dgm:pt modelId="{2AEEF2CF-3FAA-47A6-A706-6A6A8F30670A}" type="pres">
      <dgm:prSet presAssocID="{D2B26492-9B2A-4E73-A9E8-FB07E6DD2AA5}" presName="sibTrans" presStyleLbl="sibTrans2D1" presStyleIdx="10" presStyleCnt="11"/>
      <dgm:spPr/>
    </dgm:pt>
    <dgm:pt modelId="{E03B9244-4E9D-42F7-BC34-43444EA10DE3}" type="pres">
      <dgm:prSet presAssocID="{D2B26492-9B2A-4E73-A9E8-FB07E6DD2AA5}" presName="connectorText" presStyleLbl="sibTrans2D1" presStyleIdx="10" presStyleCnt="11"/>
      <dgm:spPr/>
    </dgm:pt>
    <dgm:pt modelId="{89D5425A-5491-4901-8410-12451BCD6D7A}" type="pres">
      <dgm:prSet presAssocID="{9EEB5F63-B91C-4822-A6C1-DF2CAAC997C1}" presName="node" presStyleLbl="node1" presStyleIdx="11" presStyleCnt="12">
        <dgm:presLayoutVars>
          <dgm:bulletEnabled val="1"/>
        </dgm:presLayoutVars>
      </dgm:prSet>
      <dgm:spPr/>
    </dgm:pt>
  </dgm:ptLst>
  <dgm:cxnLst>
    <dgm:cxn modelId="{5A83F500-B05F-4A31-8013-B497CAE16B50}" type="presOf" srcId="{9EEB5F63-B91C-4822-A6C1-DF2CAAC997C1}" destId="{89D5425A-5491-4901-8410-12451BCD6D7A}" srcOrd="0" destOrd="0" presId="urn:microsoft.com/office/officeart/2005/8/layout/process5"/>
    <dgm:cxn modelId="{37BC2C0B-FB23-493C-A488-0CEAF4614F90}" srcId="{B37BF85C-165D-4607-B3D2-64D477FBE115}" destId="{8BCC6F43-2645-4398-92A4-1053D3BA0AC1}" srcOrd="10" destOrd="0" parTransId="{CF8012D3-3373-4196-9AA6-BD829A2B78AF}" sibTransId="{D2B26492-9B2A-4E73-A9E8-FB07E6DD2AA5}"/>
    <dgm:cxn modelId="{6648A910-B6A8-4B6D-AFB3-25D721939FCC}" type="presOf" srcId="{0A58F2C5-6F9D-4466-8988-D6BDB11655A0}" destId="{29D995F1-6580-422F-9AE7-E38C6EE92E2C}" srcOrd="1" destOrd="0" presId="urn:microsoft.com/office/officeart/2005/8/layout/process5"/>
    <dgm:cxn modelId="{AFC52925-D13D-4A53-97EC-FDBB116B94F6}" type="presOf" srcId="{4E611608-55A0-487F-8D4E-A33941A6157D}" destId="{7334DB08-5140-4283-B358-AB0F6B7B752E}" srcOrd="0" destOrd="0" presId="urn:microsoft.com/office/officeart/2005/8/layout/process5"/>
    <dgm:cxn modelId="{FA67672A-13B6-422E-B02A-B6784951B8BC}" srcId="{B37BF85C-165D-4607-B3D2-64D477FBE115}" destId="{FEA9F166-840A-474C-9995-F04A002CC935}" srcOrd="3" destOrd="0" parTransId="{E5281466-9D90-4D1A-B210-2FD0658E4D4B}" sibTransId="{A32FA6B1-FC38-43EB-8AB2-65081507ED19}"/>
    <dgm:cxn modelId="{F6973F31-321B-4F79-9BA3-CC27AEFD7C90}" type="presOf" srcId="{3C8EB3F1-EEA8-4BB1-BC55-BB9F16417F4F}" destId="{2E79D83A-EFC1-4F68-8595-FFC6214B099B}" srcOrd="0" destOrd="0" presId="urn:microsoft.com/office/officeart/2005/8/layout/process5"/>
    <dgm:cxn modelId="{7B56B035-491B-48C3-A442-523B014DEF24}" type="presOf" srcId="{62FF8EB9-4212-4664-9B97-B4393B593199}" destId="{BD0DE36D-CF93-44CD-9969-6E56803ECC85}" srcOrd="0" destOrd="0" presId="urn:microsoft.com/office/officeart/2005/8/layout/process5"/>
    <dgm:cxn modelId="{9DA90137-0C33-4867-990E-CEB789C8F6CE}" type="presOf" srcId="{5EE9DD99-828C-46E3-9A20-66198CD8A5AE}" destId="{51875048-171F-4F69-A1BA-182C53FE3C16}" srcOrd="0" destOrd="0" presId="urn:microsoft.com/office/officeart/2005/8/layout/process5"/>
    <dgm:cxn modelId="{4F8A3842-62DB-4709-A9CB-47BCFED8BD39}" type="presOf" srcId="{A32FA6B1-FC38-43EB-8AB2-65081507ED19}" destId="{189DF064-246C-4540-91B0-C4477AE4EABE}" srcOrd="0" destOrd="0" presId="urn:microsoft.com/office/officeart/2005/8/layout/process5"/>
    <dgm:cxn modelId="{71678844-F695-46AA-BC4E-33D10BC96C00}" type="presOf" srcId="{72E07545-BAE5-455C-A58E-3D929F6332AB}" destId="{9E0666C6-E5E6-43C1-B378-9451F8F0B563}" srcOrd="0" destOrd="0" presId="urn:microsoft.com/office/officeart/2005/8/layout/process5"/>
    <dgm:cxn modelId="{26BAD844-A1AA-4B18-B59D-F7B209B50C4F}" srcId="{B37BF85C-165D-4607-B3D2-64D477FBE115}" destId="{7ADCD049-1D2E-4773-97D2-2BFB0046A515}" srcOrd="2" destOrd="0" parTransId="{25EF8588-382D-4D82-B1DC-E627409E8A56}" sibTransId="{203DE1CD-374B-42C6-A89F-8732E4EBBD07}"/>
    <dgm:cxn modelId="{1902F044-3D4F-490B-81B0-262CDE36CC6C}" type="presOf" srcId="{0A58F2C5-6F9D-4466-8988-D6BDB11655A0}" destId="{7B0D306C-D255-4011-84FE-CBE6CFD71151}" srcOrd="0" destOrd="0" presId="urn:microsoft.com/office/officeart/2005/8/layout/process5"/>
    <dgm:cxn modelId="{0F9AFD64-F016-4535-82A3-A0578269395C}" type="presOf" srcId="{203DE1CD-374B-42C6-A89F-8732E4EBBD07}" destId="{9365AE0F-F445-4EE3-ADDF-27EF84964DE4}" srcOrd="1" destOrd="0" presId="urn:microsoft.com/office/officeart/2005/8/layout/process5"/>
    <dgm:cxn modelId="{06548466-169E-4BA4-BA8B-F7EA28EAE960}" srcId="{B37BF85C-165D-4607-B3D2-64D477FBE115}" destId="{14FAA77F-1552-4714-B7F3-DDA500F35066}" srcOrd="8" destOrd="0" parTransId="{B6F85E43-F0A9-4AC2-8459-4D425ADE45BB}" sibTransId="{83A1A76F-4B1E-4E9F-BBFA-A3F8ED1162A1}"/>
    <dgm:cxn modelId="{FAAACA4C-4EE3-4D35-9A33-3A594A43B8F8}" type="presOf" srcId="{D2B26492-9B2A-4E73-A9E8-FB07E6DD2AA5}" destId="{E03B9244-4E9D-42F7-BC34-43444EA10DE3}" srcOrd="1" destOrd="0" presId="urn:microsoft.com/office/officeart/2005/8/layout/process5"/>
    <dgm:cxn modelId="{DFFF614E-5593-428A-AA32-EA57047A1780}" srcId="{B37BF85C-165D-4607-B3D2-64D477FBE115}" destId="{1A58B8EB-523A-4D96-981E-51DF17FBB79E}" srcOrd="4" destOrd="0" parTransId="{3B21EA13-22E1-44B0-9469-BB1FBC924281}" sibTransId="{72E07545-BAE5-455C-A58E-3D929F6332AB}"/>
    <dgm:cxn modelId="{3ECBFC51-6555-4E0B-B4C5-06CE76D7F31A}" type="presOf" srcId="{62FF8EB9-4212-4664-9B97-B4393B593199}" destId="{47EC1AE1-3EDB-471D-B65C-6A696AB5ACD6}" srcOrd="1" destOrd="0" presId="urn:microsoft.com/office/officeart/2005/8/layout/process5"/>
    <dgm:cxn modelId="{B611AF73-5089-46BD-8EA1-464DF3BBDB3C}" type="presOf" srcId="{4128DA09-D7F8-4F47-AA97-201C5EDABAD5}" destId="{583888DC-0A89-4C88-B799-B4023E6DF6BA}" srcOrd="0" destOrd="0" presId="urn:microsoft.com/office/officeart/2005/8/layout/process5"/>
    <dgm:cxn modelId="{1C7BC676-7997-47C3-A46D-CD513CC0E6AF}" srcId="{B37BF85C-165D-4607-B3D2-64D477FBE115}" destId="{3C8EB3F1-EEA8-4BB1-BC55-BB9F16417F4F}" srcOrd="1" destOrd="0" parTransId="{E2DD7685-39A6-43D5-A152-6107A9A6D209}" sibTransId="{0C94069F-F530-4746-8FFA-4B066AC185F1}"/>
    <dgm:cxn modelId="{E3B67085-65C2-41D8-AC8B-06D168B6FC7F}" type="presOf" srcId="{14FAA77F-1552-4714-B7F3-DDA500F35066}" destId="{5D878A2B-A2D7-49A2-B789-FF776FD92F09}" srcOrd="0" destOrd="0" presId="urn:microsoft.com/office/officeart/2005/8/layout/process5"/>
    <dgm:cxn modelId="{C44C118C-EB72-4EFC-8590-37C01A51345E}" type="presOf" srcId="{1A58B8EB-523A-4D96-981E-51DF17FBB79E}" destId="{7EF51BC6-4E29-400C-9466-7F70F1CE265B}" srcOrd="0" destOrd="0" presId="urn:microsoft.com/office/officeart/2005/8/layout/process5"/>
    <dgm:cxn modelId="{8487608C-19E5-45E1-87CD-96466A3DC4D8}" type="presOf" srcId="{FEA9F166-840A-474C-9995-F04A002CC935}" destId="{20F36000-5688-4E72-90C8-EF0892A168B2}" srcOrd="0" destOrd="0" presId="urn:microsoft.com/office/officeart/2005/8/layout/process5"/>
    <dgm:cxn modelId="{79EA928C-6131-4A93-BE09-91E5279361B4}" type="presOf" srcId="{C7CFFE6A-98E1-46B0-9613-EEA1EA345BAF}" destId="{9D3C7149-1CBA-462D-B1C0-5B385640B3D7}" srcOrd="0" destOrd="0" presId="urn:microsoft.com/office/officeart/2005/8/layout/process5"/>
    <dgm:cxn modelId="{93E7028D-81AB-4EAB-B7AE-178DCD242A06}" type="presOf" srcId="{7ADCD049-1D2E-4773-97D2-2BFB0046A515}" destId="{A29839AF-1D1F-4ACE-B4F9-89395476151C}" srcOrd="0" destOrd="0" presId="urn:microsoft.com/office/officeart/2005/8/layout/process5"/>
    <dgm:cxn modelId="{27D78293-70CA-4431-90E8-C10EE0FAF32F}" type="presOf" srcId="{0C94069F-F530-4746-8FFA-4B066AC185F1}" destId="{E4C9992C-DECC-4A62-93F6-BBB3A119A52F}" srcOrd="0" destOrd="0" presId="urn:microsoft.com/office/officeart/2005/8/layout/process5"/>
    <dgm:cxn modelId="{24A3149A-DC1A-4057-B27A-06C45F43FBF2}" type="presOf" srcId="{5F0B288B-043C-43FE-8A31-065BC328A5B6}" destId="{421DEF3E-A393-429D-AC71-4E341C06AFC5}" srcOrd="1" destOrd="0" presId="urn:microsoft.com/office/officeart/2005/8/layout/process5"/>
    <dgm:cxn modelId="{24A213A1-DDF2-4541-AFC7-CC4B32B8270E}" srcId="{B37BF85C-165D-4607-B3D2-64D477FBE115}" destId="{9EEB5F63-B91C-4822-A6C1-DF2CAAC997C1}" srcOrd="11" destOrd="0" parTransId="{E9FD8C72-91B0-4713-A1B3-77A684CC54ED}" sibTransId="{B94A918F-E97C-4F85-85E8-E781ED5CF020}"/>
    <dgm:cxn modelId="{9A9D95A3-2C8C-4FEE-9CF9-BD926829E334}" srcId="{B37BF85C-165D-4607-B3D2-64D477FBE115}" destId="{6783DEE7-B8B5-4F8C-BA20-051473910C7D}" srcOrd="0" destOrd="0" parTransId="{4C2C9B03-9E74-497C-8EC2-D33DE10C76BB}" sibTransId="{62FF8EB9-4212-4664-9B97-B4393B593199}"/>
    <dgm:cxn modelId="{173576AF-4810-49A8-BA4F-7569E9B7D7FF}" type="presOf" srcId="{5F0B288B-043C-43FE-8A31-065BC328A5B6}" destId="{94CF2129-49F4-4EEA-8C57-C7C15C0AFE20}" srcOrd="0" destOrd="0" presId="urn:microsoft.com/office/officeart/2005/8/layout/process5"/>
    <dgm:cxn modelId="{276E6CB1-7C8F-409D-9D76-974BF26F169B}" type="presOf" srcId="{D2B26492-9B2A-4E73-A9E8-FB07E6DD2AA5}" destId="{2AEEF2CF-3FAA-47A6-A706-6A6A8F30670A}" srcOrd="0" destOrd="0" presId="urn:microsoft.com/office/officeart/2005/8/layout/process5"/>
    <dgm:cxn modelId="{E4819DB3-913F-47E1-A769-ECDA1C80F9C2}" type="presOf" srcId="{6783DEE7-B8B5-4F8C-BA20-051473910C7D}" destId="{B1ACAF37-DD36-4784-BABA-E84F7A823963}" srcOrd="0" destOrd="0" presId="urn:microsoft.com/office/officeart/2005/8/layout/process5"/>
    <dgm:cxn modelId="{43889BBD-88A0-48D7-92D4-256EF998C824}" type="presOf" srcId="{83A1A76F-4B1E-4E9F-BBFA-A3F8ED1162A1}" destId="{7DC1A48B-01F5-43F0-BC5A-738C75A66DA5}" srcOrd="0" destOrd="0" presId="urn:microsoft.com/office/officeart/2005/8/layout/process5"/>
    <dgm:cxn modelId="{F22F13BE-609A-4DA9-A5F3-2E784B45973C}" type="presOf" srcId="{B37BF85C-165D-4607-B3D2-64D477FBE115}" destId="{A3516209-D33F-4419-8A0E-5B3AC3D45452}" srcOrd="0" destOrd="0" presId="urn:microsoft.com/office/officeart/2005/8/layout/process5"/>
    <dgm:cxn modelId="{34D711C2-D643-42A3-A0B8-94A9EE2C46ED}" type="presOf" srcId="{72E07545-BAE5-455C-A58E-3D929F6332AB}" destId="{1280D5FE-3533-47D2-BA2B-71979A58A816}" srcOrd="1" destOrd="0" presId="urn:microsoft.com/office/officeart/2005/8/layout/process5"/>
    <dgm:cxn modelId="{CFE0ADC8-4B05-4729-82CF-86A5277BB86B}" type="presOf" srcId="{4128DA09-D7F8-4F47-AA97-201C5EDABAD5}" destId="{72D3E90C-4357-4D4E-B087-7ADEA43E6C8F}" srcOrd="1" destOrd="0" presId="urn:microsoft.com/office/officeart/2005/8/layout/process5"/>
    <dgm:cxn modelId="{F4C955D0-FE96-4B24-9245-CBD460EA7C2B}" srcId="{B37BF85C-165D-4607-B3D2-64D477FBE115}" destId="{4E611608-55A0-487F-8D4E-A33941A6157D}" srcOrd="6" destOrd="0" parTransId="{3C796F93-16DE-4D5B-B70D-1E3B26545699}" sibTransId="{0A58F2C5-6F9D-4466-8988-D6BDB11655A0}"/>
    <dgm:cxn modelId="{8098E6D1-37AC-4E2D-BA16-CBE3F2229418}" type="presOf" srcId="{4B795F24-0D5E-4C9E-AE4B-C6558BF1899E}" destId="{7EEE84AE-7F87-42D7-BFA9-36EADFF2117D}" srcOrd="1" destOrd="0" presId="urn:microsoft.com/office/officeart/2005/8/layout/process5"/>
    <dgm:cxn modelId="{7DB527DC-B154-4EDB-8F23-CE34155F1E51}" type="presOf" srcId="{4B795F24-0D5E-4C9E-AE4B-C6558BF1899E}" destId="{9D140C92-44CD-470A-8BAE-67259D1132D5}" srcOrd="0" destOrd="0" presId="urn:microsoft.com/office/officeart/2005/8/layout/process5"/>
    <dgm:cxn modelId="{7D1FD9EC-310D-4E01-A856-CC249B314377}" type="presOf" srcId="{A32FA6B1-FC38-43EB-8AB2-65081507ED19}" destId="{DDF000E1-67E8-4DAA-8D22-24F90E3D9F7C}" srcOrd="1" destOrd="0" presId="urn:microsoft.com/office/officeart/2005/8/layout/process5"/>
    <dgm:cxn modelId="{7103E0EF-CC8C-479A-96E3-CA711E3FA49F}" type="presOf" srcId="{203DE1CD-374B-42C6-A89F-8732E4EBBD07}" destId="{FB04D861-2508-4CE4-B9F0-781B2E7F9905}" srcOrd="0" destOrd="0" presId="urn:microsoft.com/office/officeart/2005/8/layout/process5"/>
    <dgm:cxn modelId="{868756F0-939D-4799-B668-4B253C492D94}" srcId="{B37BF85C-165D-4607-B3D2-64D477FBE115}" destId="{AFA8122E-DE5A-41C1-A117-F9203403CCAD}" srcOrd="9" destOrd="0" parTransId="{313BE7E8-B23C-4ED7-BCEA-1CC4455F793E}" sibTransId="{4128DA09-D7F8-4F47-AA97-201C5EDABAD5}"/>
    <dgm:cxn modelId="{C289ACF2-266C-4365-AE15-78D4B61EDCED}" type="presOf" srcId="{83A1A76F-4B1E-4E9F-BBFA-A3F8ED1162A1}" destId="{7DECCD3D-8A52-4C19-8E5F-B45E7E1C31C6}" srcOrd="1" destOrd="0" presId="urn:microsoft.com/office/officeart/2005/8/layout/process5"/>
    <dgm:cxn modelId="{EF65EAF2-34C9-44E8-B930-7F8126C7F878}" type="presOf" srcId="{8BCC6F43-2645-4398-92A4-1053D3BA0AC1}" destId="{2E9503E0-1C3D-43B6-9ADB-7D50D9D32561}" srcOrd="0" destOrd="0" presId="urn:microsoft.com/office/officeart/2005/8/layout/process5"/>
    <dgm:cxn modelId="{9534E3F4-75C9-4463-AC1F-5D1664EB6923}" srcId="{B37BF85C-165D-4607-B3D2-64D477FBE115}" destId="{5EE9DD99-828C-46E3-9A20-66198CD8A5AE}" srcOrd="5" destOrd="0" parTransId="{03E3C5C9-0A38-4BC5-93EA-595DC1457ADE}" sibTransId="{4B795F24-0D5E-4C9E-AE4B-C6558BF1899E}"/>
    <dgm:cxn modelId="{28F4F9F7-C41C-4E0C-B6C2-AF7F3CA9D61C}" type="presOf" srcId="{AFA8122E-DE5A-41C1-A117-F9203403CCAD}" destId="{4FB6AE61-CB4E-47D4-A6DF-D8F866410471}" srcOrd="0" destOrd="0" presId="urn:microsoft.com/office/officeart/2005/8/layout/process5"/>
    <dgm:cxn modelId="{38C5E5FA-9154-4C30-B330-DE5524E2DDD9}" type="presOf" srcId="{0C94069F-F530-4746-8FFA-4B066AC185F1}" destId="{BE7C116F-7F01-4B83-8F9C-360DC939E253}" srcOrd="1" destOrd="0" presId="urn:microsoft.com/office/officeart/2005/8/layout/process5"/>
    <dgm:cxn modelId="{898775FB-2FBC-4D1C-8A7E-09076CC97A8E}" srcId="{B37BF85C-165D-4607-B3D2-64D477FBE115}" destId="{C7CFFE6A-98E1-46B0-9613-EEA1EA345BAF}" srcOrd="7" destOrd="0" parTransId="{98B0FCC4-06FC-4FE1-88C3-32F8EDCA9F1D}" sibTransId="{5F0B288B-043C-43FE-8A31-065BC328A5B6}"/>
    <dgm:cxn modelId="{6D4209D3-FA0C-47A0-AB02-CF9B117D8EE6}" type="presParOf" srcId="{A3516209-D33F-4419-8A0E-5B3AC3D45452}" destId="{B1ACAF37-DD36-4784-BABA-E84F7A823963}" srcOrd="0" destOrd="0" presId="urn:microsoft.com/office/officeart/2005/8/layout/process5"/>
    <dgm:cxn modelId="{042FA516-4D4F-4024-8D75-6E721A97995E}" type="presParOf" srcId="{A3516209-D33F-4419-8A0E-5B3AC3D45452}" destId="{BD0DE36D-CF93-44CD-9969-6E56803ECC85}" srcOrd="1" destOrd="0" presId="urn:microsoft.com/office/officeart/2005/8/layout/process5"/>
    <dgm:cxn modelId="{7E3C00B5-76B0-487C-956B-00931D4B0CFB}" type="presParOf" srcId="{BD0DE36D-CF93-44CD-9969-6E56803ECC85}" destId="{47EC1AE1-3EDB-471D-B65C-6A696AB5ACD6}" srcOrd="0" destOrd="0" presId="urn:microsoft.com/office/officeart/2005/8/layout/process5"/>
    <dgm:cxn modelId="{E8BF5A06-851D-418E-8169-615AE3F0C2E3}" type="presParOf" srcId="{A3516209-D33F-4419-8A0E-5B3AC3D45452}" destId="{2E79D83A-EFC1-4F68-8595-FFC6214B099B}" srcOrd="2" destOrd="0" presId="urn:microsoft.com/office/officeart/2005/8/layout/process5"/>
    <dgm:cxn modelId="{EACC5B22-EB44-41FC-96FE-D079020D56FA}" type="presParOf" srcId="{A3516209-D33F-4419-8A0E-5B3AC3D45452}" destId="{E4C9992C-DECC-4A62-93F6-BBB3A119A52F}" srcOrd="3" destOrd="0" presId="urn:microsoft.com/office/officeart/2005/8/layout/process5"/>
    <dgm:cxn modelId="{BEE59A4E-FE7F-45B8-9C7E-E83AC42EF5D5}" type="presParOf" srcId="{E4C9992C-DECC-4A62-93F6-BBB3A119A52F}" destId="{BE7C116F-7F01-4B83-8F9C-360DC939E253}" srcOrd="0" destOrd="0" presId="urn:microsoft.com/office/officeart/2005/8/layout/process5"/>
    <dgm:cxn modelId="{678C6C9D-14DD-4528-8480-01FCFCECB0FE}" type="presParOf" srcId="{A3516209-D33F-4419-8A0E-5B3AC3D45452}" destId="{A29839AF-1D1F-4ACE-B4F9-89395476151C}" srcOrd="4" destOrd="0" presId="urn:microsoft.com/office/officeart/2005/8/layout/process5"/>
    <dgm:cxn modelId="{1422A6AD-0A43-4D17-A53F-BC5AB4EBC5E4}" type="presParOf" srcId="{A3516209-D33F-4419-8A0E-5B3AC3D45452}" destId="{FB04D861-2508-4CE4-B9F0-781B2E7F9905}" srcOrd="5" destOrd="0" presId="urn:microsoft.com/office/officeart/2005/8/layout/process5"/>
    <dgm:cxn modelId="{8C4A2424-FC7C-409E-83CA-99993D1B0A7B}" type="presParOf" srcId="{FB04D861-2508-4CE4-B9F0-781B2E7F9905}" destId="{9365AE0F-F445-4EE3-ADDF-27EF84964DE4}" srcOrd="0" destOrd="0" presId="urn:microsoft.com/office/officeart/2005/8/layout/process5"/>
    <dgm:cxn modelId="{0733642E-7DF4-4813-9AEC-31C443B130A8}" type="presParOf" srcId="{A3516209-D33F-4419-8A0E-5B3AC3D45452}" destId="{20F36000-5688-4E72-90C8-EF0892A168B2}" srcOrd="6" destOrd="0" presId="urn:microsoft.com/office/officeart/2005/8/layout/process5"/>
    <dgm:cxn modelId="{D7E4E6AA-C546-4DD3-963E-24FCF891FCA7}" type="presParOf" srcId="{A3516209-D33F-4419-8A0E-5B3AC3D45452}" destId="{189DF064-246C-4540-91B0-C4477AE4EABE}" srcOrd="7" destOrd="0" presId="urn:microsoft.com/office/officeart/2005/8/layout/process5"/>
    <dgm:cxn modelId="{89A20DA0-F47A-4ED5-8C9F-553C2D380707}" type="presParOf" srcId="{189DF064-246C-4540-91B0-C4477AE4EABE}" destId="{DDF000E1-67E8-4DAA-8D22-24F90E3D9F7C}" srcOrd="0" destOrd="0" presId="urn:microsoft.com/office/officeart/2005/8/layout/process5"/>
    <dgm:cxn modelId="{96FF237E-441F-451B-B5E3-BF6D2ECCAB5F}" type="presParOf" srcId="{A3516209-D33F-4419-8A0E-5B3AC3D45452}" destId="{7EF51BC6-4E29-400C-9466-7F70F1CE265B}" srcOrd="8" destOrd="0" presId="urn:microsoft.com/office/officeart/2005/8/layout/process5"/>
    <dgm:cxn modelId="{BDE5D8F1-BF82-4D66-8AB1-5AAA9E54302E}" type="presParOf" srcId="{A3516209-D33F-4419-8A0E-5B3AC3D45452}" destId="{9E0666C6-E5E6-43C1-B378-9451F8F0B563}" srcOrd="9" destOrd="0" presId="urn:microsoft.com/office/officeart/2005/8/layout/process5"/>
    <dgm:cxn modelId="{CA92321D-714E-43D1-BFB8-3D95D0C2DBBC}" type="presParOf" srcId="{9E0666C6-E5E6-43C1-B378-9451F8F0B563}" destId="{1280D5FE-3533-47D2-BA2B-71979A58A816}" srcOrd="0" destOrd="0" presId="urn:microsoft.com/office/officeart/2005/8/layout/process5"/>
    <dgm:cxn modelId="{78598FBD-C76E-4E53-B9F6-B0AB10FB5E0B}" type="presParOf" srcId="{A3516209-D33F-4419-8A0E-5B3AC3D45452}" destId="{51875048-171F-4F69-A1BA-182C53FE3C16}" srcOrd="10" destOrd="0" presId="urn:microsoft.com/office/officeart/2005/8/layout/process5"/>
    <dgm:cxn modelId="{112874B5-F4E5-49B9-A043-D284A5FAFF4E}" type="presParOf" srcId="{A3516209-D33F-4419-8A0E-5B3AC3D45452}" destId="{9D140C92-44CD-470A-8BAE-67259D1132D5}" srcOrd="11" destOrd="0" presId="urn:microsoft.com/office/officeart/2005/8/layout/process5"/>
    <dgm:cxn modelId="{12337EAE-29D1-4065-BE46-C10F42E6CEF4}" type="presParOf" srcId="{9D140C92-44CD-470A-8BAE-67259D1132D5}" destId="{7EEE84AE-7F87-42D7-BFA9-36EADFF2117D}" srcOrd="0" destOrd="0" presId="urn:microsoft.com/office/officeart/2005/8/layout/process5"/>
    <dgm:cxn modelId="{145E2957-DBCC-4FFE-B194-8172BBEEBFF5}" type="presParOf" srcId="{A3516209-D33F-4419-8A0E-5B3AC3D45452}" destId="{7334DB08-5140-4283-B358-AB0F6B7B752E}" srcOrd="12" destOrd="0" presId="urn:microsoft.com/office/officeart/2005/8/layout/process5"/>
    <dgm:cxn modelId="{4502D2F2-420A-45CF-865D-27A1125862D5}" type="presParOf" srcId="{A3516209-D33F-4419-8A0E-5B3AC3D45452}" destId="{7B0D306C-D255-4011-84FE-CBE6CFD71151}" srcOrd="13" destOrd="0" presId="urn:microsoft.com/office/officeart/2005/8/layout/process5"/>
    <dgm:cxn modelId="{46E250ED-2C9E-4BDA-9985-0A22D1B5D0B9}" type="presParOf" srcId="{7B0D306C-D255-4011-84FE-CBE6CFD71151}" destId="{29D995F1-6580-422F-9AE7-E38C6EE92E2C}" srcOrd="0" destOrd="0" presId="urn:microsoft.com/office/officeart/2005/8/layout/process5"/>
    <dgm:cxn modelId="{EB69BC22-128B-49F0-B71F-B69D4AE6EAE2}" type="presParOf" srcId="{A3516209-D33F-4419-8A0E-5B3AC3D45452}" destId="{9D3C7149-1CBA-462D-B1C0-5B385640B3D7}" srcOrd="14" destOrd="0" presId="urn:microsoft.com/office/officeart/2005/8/layout/process5"/>
    <dgm:cxn modelId="{A2DEC479-158D-4A43-BA32-8D5650494826}" type="presParOf" srcId="{A3516209-D33F-4419-8A0E-5B3AC3D45452}" destId="{94CF2129-49F4-4EEA-8C57-C7C15C0AFE20}" srcOrd="15" destOrd="0" presId="urn:microsoft.com/office/officeart/2005/8/layout/process5"/>
    <dgm:cxn modelId="{F8FF0667-C426-4646-8D1E-678983D73003}" type="presParOf" srcId="{94CF2129-49F4-4EEA-8C57-C7C15C0AFE20}" destId="{421DEF3E-A393-429D-AC71-4E341C06AFC5}" srcOrd="0" destOrd="0" presId="urn:microsoft.com/office/officeart/2005/8/layout/process5"/>
    <dgm:cxn modelId="{3DCE685B-7458-4E28-B743-3F9E756E9E0E}" type="presParOf" srcId="{A3516209-D33F-4419-8A0E-5B3AC3D45452}" destId="{5D878A2B-A2D7-49A2-B789-FF776FD92F09}" srcOrd="16" destOrd="0" presId="urn:microsoft.com/office/officeart/2005/8/layout/process5"/>
    <dgm:cxn modelId="{C3DC491C-ED05-4DB6-964D-248D5014639A}" type="presParOf" srcId="{A3516209-D33F-4419-8A0E-5B3AC3D45452}" destId="{7DC1A48B-01F5-43F0-BC5A-738C75A66DA5}" srcOrd="17" destOrd="0" presId="urn:microsoft.com/office/officeart/2005/8/layout/process5"/>
    <dgm:cxn modelId="{B04818FF-8D9A-45BB-949C-D1DBCFBB73F7}" type="presParOf" srcId="{7DC1A48B-01F5-43F0-BC5A-738C75A66DA5}" destId="{7DECCD3D-8A52-4C19-8E5F-B45E7E1C31C6}" srcOrd="0" destOrd="0" presId="urn:microsoft.com/office/officeart/2005/8/layout/process5"/>
    <dgm:cxn modelId="{7076A397-2A6A-41AB-A70C-3C499DBF23F9}" type="presParOf" srcId="{A3516209-D33F-4419-8A0E-5B3AC3D45452}" destId="{4FB6AE61-CB4E-47D4-A6DF-D8F866410471}" srcOrd="18" destOrd="0" presId="urn:microsoft.com/office/officeart/2005/8/layout/process5"/>
    <dgm:cxn modelId="{175CE8DA-995A-4DB6-AFB9-3941F72206EA}" type="presParOf" srcId="{A3516209-D33F-4419-8A0E-5B3AC3D45452}" destId="{583888DC-0A89-4C88-B799-B4023E6DF6BA}" srcOrd="19" destOrd="0" presId="urn:microsoft.com/office/officeart/2005/8/layout/process5"/>
    <dgm:cxn modelId="{9BAB7DBC-B58E-4C67-B4D8-69CED4BA63C4}" type="presParOf" srcId="{583888DC-0A89-4C88-B799-B4023E6DF6BA}" destId="{72D3E90C-4357-4D4E-B087-7ADEA43E6C8F}" srcOrd="0" destOrd="0" presId="urn:microsoft.com/office/officeart/2005/8/layout/process5"/>
    <dgm:cxn modelId="{78606C20-0EAE-4F09-A6A1-B3737D5DC16A}" type="presParOf" srcId="{A3516209-D33F-4419-8A0E-5B3AC3D45452}" destId="{2E9503E0-1C3D-43B6-9ADB-7D50D9D32561}" srcOrd="20" destOrd="0" presId="urn:microsoft.com/office/officeart/2005/8/layout/process5"/>
    <dgm:cxn modelId="{BE9B8F96-55B7-478F-ABB6-C3ECC0D21918}" type="presParOf" srcId="{A3516209-D33F-4419-8A0E-5B3AC3D45452}" destId="{2AEEF2CF-3FAA-47A6-A706-6A6A8F30670A}" srcOrd="21" destOrd="0" presId="urn:microsoft.com/office/officeart/2005/8/layout/process5"/>
    <dgm:cxn modelId="{42C3CBA6-6312-4345-9546-724656C71078}" type="presParOf" srcId="{2AEEF2CF-3FAA-47A6-A706-6A6A8F30670A}" destId="{E03B9244-4E9D-42F7-BC34-43444EA10DE3}" srcOrd="0" destOrd="0" presId="urn:microsoft.com/office/officeart/2005/8/layout/process5"/>
    <dgm:cxn modelId="{CBD4BA77-D14D-436F-8EBC-CEEF637E47DD}" type="presParOf" srcId="{A3516209-D33F-4419-8A0E-5B3AC3D45452}" destId="{89D5425A-5491-4901-8410-12451BCD6D7A}" srcOrd="2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37BF85C-165D-4607-B3D2-64D477FBE115}" type="doc">
      <dgm:prSet loTypeId="urn:microsoft.com/office/officeart/2005/8/layout/process5" loCatId="process" qsTypeId="urn:microsoft.com/office/officeart/2005/8/quickstyle/3d4" qsCatId="3D" csTypeId="urn:microsoft.com/office/officeart/2005/8/colors/accent0_3" csCatId="mainScheme" phldr="1"/>
      <dgm:spPr/>
      <dgm:t>
        <a:bodyPr/>
        <a:lstStyle/>
        <a:p>
          <a:endParaRPr lang="en-US"/>
        </a:p>
      </dgm:t>
    </dgm:pt>
    <dgm:pt modelId="{6783DEE7-B8B5-4F8C-BA20-051473910C7D}">
      <dgm:prSet phldrT="[Text]"/>
      <dgm:spPr/>
      <dgm:t>
        <a:bodyPr/>
        <a:lstStyle/>
        <a:p>
          <a:r>
            <a:rPr lang="en-US" dirty="0"/>
            <a:t>Blind Bet</a:t>
          </a:r>
        </a:p>
      </dgm:t>
    </dgm:pt>
    <dgm:pt modelId="{4C2C9B03-9E74-497C-8EC2-D33DE10C76BB}" type="parTrans" cxnId="{9A9D95A3-2C8C-4FEE-9CF9-BD926829E334}">
      <dgm:prSet/>
      <dgm:spPr/>
      <dgm:t>
        <a:bodyPr/>
        <a:lstStyle/>
        <a:p>
          <a:endParaRPr lang="en-US"/>
        </a:p>
      </dgm:t>
    </dgm:pt>
    <dgm:pt modelId="{62FF8EB9-4212-4664-9B97-B4393B593199}" type="sibTrans" cxnId="{9A9D95A3-2C8C-4FEE-9CF9-BD926829E334}">
      <dgm:prSet/>
      <dgm:spPr/>
      <dgm:t>
        <a:bodyPr/>
        <a:lstStyle/>
        <a:p>
          <a:endParaRPr lang="en-US"/>
        </a:p>
      </dgm:t>
    </dgm:pt>
    <dgm:pt modelId="{3C8EB3F1-EEA8-4BB1-BC55-BB9F16417F4F}">
      <dgm:prSet phldrT="[Text]"/>
      <dgm:spPr/>
      <dgm:t>
        <a:bodyPr/>
        <a:lstStyle/>
        <a:p>
          <a:r>
            <a:rPr lang="en-US" dirty="0"/>
            <a:t>Deal 2 Each</a:t>
          </a:r>
        </a:p>
      </dgm:t>
    </dgm:pt>
    <dgm:pt modelId="{E2DD7685-39A6-43D5-A152-6107A9A6D209}" type="parTrans" cxnId="{1C7BC676-7997-47C3-A46D-CD513CC0E6AF}">
      <dgm:prSet/>
      <dgm:spPr/>
      <dgm:t>
        <a:bodyPr/>
        <a:lstStyle/>
        <a:p>
          <a:endParaRPr lang="en-US"/>
        </a:p>
      </dgm:t>
    </dgm:pt>
    <dgm:pt modelId="{0C94069F-F530-4746-8FFA-4B066AC185F1}" type="sibTrans" cxnId="{1C7BC676-7997-47C3-A46D-CD513CC0E6AF}">
      <dgm:prSet/>
      <dgm:spPr/>
      <dgm:t>
        <a:bodyPr/>
        <a:lstStyle/>
        <a:p>
          <a:endParaRPr lang="en-US"/>
        </a:p>
      </dgm:t>
    </dgm:pt>
    <dgm:pt modelId="{7ADCD049-1D2E-4773-97D2-2BFB0046A515}">
      <dgm:prSet phldrT="[Text]"/>
      <dgm:spPr/>
      <dgm:t>
        <a:bodyPr/>
        <a:lstStyle/>
        <a:p>
          <a:r>
            <a:rPr lang="en-US" dirty="0"/>
            <a:t>Betting Round</a:t>
          </a:r>
        </a:p>
      </dgm:t>
    </dgm:pt>
    <dgm:pt modelId="{25EF8588-382D-4D82-B1DC-E627409E8A56}" type="parTrans" cxnId="{26BAD844-A1AA-4B18-B59D-F7B209B50C4F}">
      <dgm:prSet/>
      <dgm:spPr/>
      <dgm:t>
        <a:bodyPr/>
        <a:lstStyle/>
        <a:p>
          <a:endParaRPr lang="en-US"/>
        </a:p>
      </dgm:t>
    </dgm:pt>
    <dgm:pt modelId="{203DE1CD-374B-42C6-A89F-8732E4EBBD07}" type="sibTrans" cxnId="{26BAD844-A1AA-4B18-B59D-F7B209B50C4F}">
      <dgm:prSet/>
      <dgm:spPr/>
      <dgm:t>
        <a:bodyPr/>
        <a:lstStyle/>
        <a:p>
          <a:endParaRPr lang="en-US"/>
        </a:p>
      </dgm:t>
    </dgm:pt>
    <dgm:pt modelId="{FEA9F166-840A-474C-9995-F04A002CC935}">
      <dgm:prSet phldrT="[Text]"/>
      <dgm:spPr/>
      <dgm:t>
        <a:bodyPr/>
        <a:lstStyle/>
        <a:p>
          <a:r>
            <a:rPr lang="en-US" dirty="0"/>
            <a:t>Deal Flop</a:t>
          </a:r>
          <a:br>
            <a:rPr lang="en-US" dirty="0"/>
          </a:br>
          <a:r>
            <a:rPr lang="en-US" dirty="0"/>
            <a:t>(3 common)</a:t>
          </a:r>
        </a:p>
      </dgm:t>
    </dgm:pt>
    <dgm:pt modelId="{E5281466-9D90-4D1A-B210-2FD0658E4D4B}" type="parTrans" cxnId="{FA67672A-13B6-422E-B02A-B6784951B8BC}">
      <dgm:prSet/>
      <dgm:spPr/>
      <dgm:t>
        <a:bodyPr/>
        <a:lstStyle/>
        <a:p>
          <a:endParaRPr lang="en-US"/>
        </a:p>
      </dgm:t>
    </dgm:pt>
    <dgm:pt modelId="{A32FA6B1-FC38-43EB-8AB2-65081507ED19}" type="sibTrans" cxnId="{FA67672A-13B6-422E-B02A-B6784951B8BC}">
      <dgm:prSet/>
      <dgm:spPr/>
      <dgm:t>
        <a:bodyPr/>
        <a:lstStyle/>
        <a:p>
          <a:endParaRPr lang="en-US"/>
        </a:p>
      </dgm:t>
    </dgm:pt>
    <dgm:pt modelId="{1A58B8EB-523A-4D96-981E-51DF17FBB79E}">
      <dgm:prSet phldrT="[Text]"/>
      <dgm:spPr/>
      <dgm:t>
        <a:bodyPr/>
        <a:lstStyle/>
        <a:p>
          <a:r>
            <a:rPr lang="en-US" dirty="0"/>
            <a:t>Betting Round</a:t>
          </a:r>
        </a:p>
      </dgm:t>
    </dgm:pt>
    <dgm:pt modelId="{3B21EA13-22E1-44B0-9469-BB1FBC924281}" type="parTrans" cxnId="{DFFF614E-5593-428A-AA32-EA57047A1780}">
      <dgm:prSet/>
      <dgm:spPr/>
      <dgm:t>
        <a:bodyPr/>
        <a:lstStyle/>
        <a:p>
          <a:endParaRPr lang="en-US"/>
        </a:p>
      </dgm:t>
    </dgm:pt>
    <dgm:pt modelId="{72E07545-BAE5-455C-A58E-3D929F6332AB}" type="sibTrans" cxnId="{DFFF614E-5593-428A-AA32-EA57047A1780}">
      <dgm:prSet/>
      <dgm:spPr/>
      <dgm:t>
        <a:bodyPr/>
        <a:lstStyle/>
        <a:p>
          <a:endParaRPr lang="en-US"/>
        </a:p>
      </dgm:t>
    </dgm:pt>
    <dgm:pt modelId="{C00CE88E-7B7C-44CD-80CB-86D275AE0514}">
      <dgm:prSet phldrT="[Text]"/>
      <dgm:spPr/>
      <dgm:t>
        <a:bodyPr/>
        <a:lstStyle/>
        <a:p>
          <a:r>
            <a:rPr lang="en-US" dirty="0"/>
            <a:t>Deal Turn</a:t>
          </a:r>
          <a:br>
            <a:rPr lang="en-US" dirty="0"/>
          </a:br>
          <a:r>
            <a:rPr lang="en-US" dirty="0"/>
            <a:t>(1 common)</a:t>
          </a:r>
        </a:p>
      </dgm:t>
    </dgm:pt>
    <dgm:pt modelId="{0E9FB7AD-9700-40FD-81A3-C8DAB540D2F2}" type="parTrans" cxnId="{0F15FC51-F43A-49FE-8360-30528FAC2F71}">
      <dgm:prSet/>
      <dgm:spPr/>
      <dgm:t>
        <a:bodyPr/>
        <a:lstStyle/>
        <a:p>
          <a:endParaRPr lang="en-US"/>
        </a:p>
      </dgm:t>
    </dgm:pt>
    <dgm:pt modelId="{E71C0BDE-087F-451E-A5C1-611367B322B9}" type="sibTrans" cxnId="{0F15FC51-F43A-49FE-8360-30528FAC2F71}">
      <dgm:prSet/>
      <dgm:spPr/>
      <dgm:t>
        <a:bodyPr/>
        <a:lstStyle/>
        <a:p>
          <a:endParaRPr lang="en-US"/>
        </a:p>
      </dgm:t>
    </dgm:pt>
    <dgm:pt modelId="{8EDEDFAD-355B-475E-837E-D55C4ECC273D}">
      <dgm:prSet phldrT="[Text]"/>
      <dgm:spPr/>
      <dgm:t>
        <a:bodyPr/>
        <a:lstStyle/>
        <a:p>
          <a:r>
            <a:rPr lang="en-US" dirty="0"/>
            <a:t>Betting Round</a:t>
          </a:r>
        </a:p>
      </dgm:t>
    </dgm:pt>
    <dgm:pt modelId="{5C0B1F98-2253-4AF0-B496-A1D877349CEE}" type="parTrans" cxnId="{177FA9EE-47EB-48CF-8A08-CC91645B573A}">
      <dgm:prSet/>
      <dgm:spPr/>
      <dgm:t>
        <a:bodyPr/>
        <a:lstStyle/>
        <a:p>
          <a:endParaRPr lang="en-US"/>
        </a:p>
      </dgm:t>
    </dgm:pt>
    <dgm:pt modelId="{50A5631C-7F43-4DE4-8BA9-2DD0509BBA90}" type="sibTrans" cxnId="{177FA9EE-47EB-48CF-8A08-CC91645B573A}">
      <dgm:prSet/>
      <dgm:spPr/>
      <dgm:t>
        <a:bodyPr/>
        <a:lstStyle/>
        <a:p>
          <a:endParaRPr lang="en-US"/>
        </a:p>
      </dgm:t>
    </dgm:pt>
    <dgm:pt modelId="{F91ADC9A-BDE2-4A7F-AE2B-693D8F3C2336}">
      <dgm:prSet phldrT="[Text]"/>
      <dgm:spPr/>
      <dgm:t>
        <a:bodyPr/>
        <a:lstStyle/>
        <a:p>
          <a:r>
            <a:rPr lang="en-US" dirty="0"/>
            <a:t>Deal River</a:t>
          </a:r>
          <a:br>
            <a:rPr lang="en-US" dirty="0"/>
          </a:br>
          <a:r>
            <a:rPr lang="en-US" dirty="0"/>
            <a:t>(1 common)</a:t>
          </a:r>
        </a:p>
      </dgm:t>
    </dgm:pt>
    <dgm:pt modelId="{C03A183E-BC07-42E6-AC6A-3F0F25754817}" type="parTrans" cxnId="{67286CD4-78B3-4757-B5E4-8C5FFA230FA3}">
      <dgm:prSet/>
      <dgm:spPr/>
      <dgm:t>
        <a:bodyPr/>
        <a:lstStyle/>
        <a:p>
          <a:endParaRPr lang="en-US"/>
        </a:p>
      </dgm:t>
    </dgm:pt>
    <dgm:pt modelId="{C05EE7A6-0BD8-4AC1-BDA7-D9C7A0EACC7E}" type="sibTrans" cxnId="{67286CD4-78B3-4757-B5E4-8C5FFA230FA3}">
      <dgm:prSet/>
      <dgm:spPr/>
      <dgm:t>
        <a:bodyPr/>
        <a:lstStyle/>
        <a:p>
          <a:endParaRPr lang="en-US"/>
        </a:p>
      </dgm:t>
    </dgm:pt>
    <dgm:pt modelId="{5EE9DD99-828C-46E3-9A20-66198CD8A5AE}">
      <dgm:prSet phldrT="[Text]"/>
      <dgm:spPr/>
      <dgm:t>
        <a:bodyPr/>
        <a:lstStyle/>
        <a:p>
          <a:r>
            <a:rPr lang="en-US" dirty="0"/>
            <a:t>Showdown</a:t>
          </a:r>
        </a:p>
      </dgm:t>
    </dgm:pt>
    <dgm:pt modelId="{03E3C5C9-0A38-4BC5-93EA-595DC1457ADE}" type="parTrans" cxnId="{9534E3F4-75C9-4463-AC1F-5D1664EB6923}">
      <dgm:prSet/>
      <dgm:spPr/>
      <dgm:t>
        <a:bodyPr/>
        <a:lstStyle/>
        <a:p>
          <a:endParaRPr lang="en-US"/>
        </a:p>
      </dgm:t>
    </dgm:pt>
    <dgm:pt modelId="{4B795F24-0D5E-4C9E-AE4B-C6558BF1899E}" type="sibTrans" cxnId="{9534E3F4-75C9-4463-AC1F-5D1664EB6923}">
      <dgm:prSet/>
      <dgm:spPr/>
      <dgm:t>
        <a:bodyPr/>
        <a:lstStyle/>
        <a:p>
          <a:endParaRPr lang="en-US"/>
        </a:p>
      </dgm:t>
    </dgm:pt>
    <dgm:pt modelId="{7693A02E-A1A7-4A02-9C39-C860052C932D}">
      <dgm:prSet phldrT="[Text]"/>
      <dgm:spPr/>
      <dgm:t>
        <a:bodyPr/>
        <a:lstStyle/>
        <a:p>
          <a:r>
            <a:rPr lang="en-US"/>
            <a:t>Betting Round</a:t>
          </a:r>
          <a:endParaRPr lang="en-US" dirty="0"/>
        </a:p>
      </dgm:t>
    </dgm:pt>
    <dgm:pt modelId="{7AB41CCB-EC79-40F7-8F21-F7727A010706}" type="parTrans" cxnId="{C2B98856-34E6-4852-BE18-47933AEA3BFE}">
      <dgm:prSet/>
      <dgm:spPr/>
      <dgm:t>
        <a:bodyPr/>
        <a:lstStyle/>
        <a:p>
          <a:endParaRPr lang="en-US"/>
        </a:p>
      </dgm:t>
    </dgm:pt>
    <dgm:pt modelId="{4E6418F7-1F3B-49A4-B31E-61889BE9355F}" type="sibTrans" cxnId="{C2B98856-34E6-4852-BE18-47933AEA3BFE}">
      <dgm:prSet/>
      <dgm:spPr/>
      <dgm:t>
        <a:bodyPr/>
        <a:lstStyle/>
        <a:p>
          <a:endParaRPr lang="en-US"/>
        </a:p>
      </dgm:t>
    </dgm:pt>
    <dgm:pt modelId="{A3516209-D33F-4419-8A0E-5B3AC3D45452}" type="pres">
      <dgm:prSet presAssocID="{B37BF85C-165D-4607-B3D2-64D477FBE115}" presName="diagram" presStyleCnt="0">
        <dgm:presLayoutVars>
          <dgm:dir/>
          <dgm:resizeHandles val="exact"/>
        </dgm:presLayoutVars>
      </dgm:prSet>
      <dgm:spPr/>
    </dgm:pt>
    <dgm:pt modelId="{B1ACAF37-DD36-4784-BABA-E84F7A823963}" type="pres">
      <dgm:prSet presAssocID="{6783DEE7-B8B5-4F8C-BA20-051473910C7D}" presName="node" presStyleLbl="node1" presStyleIdx="0" presStyleCnt="10">
        <dgm:presLayoutVars>
          <dgm:bulletEnabled val="1"/>
        </dgm:presLayoutVars>
      </dgm:prSet>
      <dgm:spPr/>
    </dgm:pt>
    <dgm:pt modelId="{BD0DE36D-CF93-44CD-9969-6E56803ECC85}" type="pres">
      <dgm:prSet presAssocID="{62FF8EB9-4212-4664-9B97-B4393B593199}" presName="sibTrans" presStyleLbl="sibTrans2D1" presStyleIdx="0" presStyleCnt="9"/>
      <dgm:spPr/>
    </dgm:pt>
    <dgm:pt modelId="{47EC1AE1-3EDB-471D-B65C-6A696AB5ACD6}" type="pres">
      <dgm:prSet presAssocID="{62FF8EB9-4212-4664-9B97-B4393B593199}" presName="connectorText" presStyleLbl="sibTrans2D1" presStyleIdx="0" presStyleCnt="9"/>
      <dgm:spPr/>
    </dgm:pt>
    <dgm:pt modelId="{2E79D83A-EFC1-4F68-8595-FFC6214B099B}" type="pres">
      <dgm:prSet presAssocID="{3C8EB3F1-EEA8-4BB1-BC55-BB9F16417F4F}" presName="node" presStyleLbl="node1" presStyleIdx="1" presStyleCnt="10">
        <dgm:presLayoutVars>
          <dgm:bulletEnabled val="1"/>
        </dgm:presLayoutVars>
      </dgm:prSet>
      <dgm:spPr/>
    </dgm:pt>
    <dgm:pt modelId="{E4C9992C-DECC-4A62-93F6-BBB3A119A52F}" type="pres">
      <dgm:prSet presAssocID="{0C94069F-F530-4746-8FFA-4B066AC185F1}" presName="sibTrans" presStyleLbl="sibTrans2D1" presStyleIdx="1" presStyleCnt="9"/>
      <dgm:spPr/>
    </dgm:pt>
    <dgm:pt modelId="{BE7C116F-7F01-4B83-8F9C-360DC939E253}" type="pres">
      <dgm:prSet presAssocID="{0C94069F-F530-4746-8FFA-4B066AC185F1}" presName="connectorText" presStyleLbl="sibTrans2D1" presStyleIdx="1" presStyleCnt="9"/>
      <dgm:spPr/>
    </dgm:pt>
    <dgm:pt modelId="{A29839AF-1D1F-4ACE-B4F9-89395476151C}" type="pres">
      <dgm:prSet presAssocID="{7ADCD049-1D2E-4773-97D2-2BFB0046A515}" presName="node" presStyleLbl="node1" presStyleIdx="2" presStyleCnt="10">
        <dgm:presLayoutVars>
          <dgm:bulletEnabled val="1"/>
        </dgm:presLayoutVars>
      </dgm:prSet>
      <dgm:spPr/>
    </dgm:pt>
    <dgm:pt modelId="{FB04D861-2508-4CE4-B9F0-781B2E7F9905}" type="pres">
      <dgm:prSet presAssocID="{203DE1CD-374B-42C6-A89F-8732E4EBBD07}" presName="sibTrans" presStyleLbl="sibTrans2D1" presStyleIdx="2" presStyleCnt="9"/>
      <dgm:spPr/>
    </dgm:pt>
    <dgm:pt modelId="{9365AE0F-F445-4EE3-ADDF-27EF84964DE4}" type="pres">
      <dgm:prSet presAssocID="{203DE1CD-374B-42C6-A89F-8732E4EBBD07}" presName="connectorText" presStyleLbl="sibTrans2D1" presStyleIdx="2" presStyleCnt="9"/>
      <dgm:spPr/>
    </dgm:pt>
    <dgm:pt modelId="{20F36000-5688-4E72-90C8-EF0892A168B2}" type="pres">
      <dgm:prSet presAssocID="{FEA9F166-840A-474C-9995-F04A002CC935}" presName="node" presStyleLbl="node1" presStyleIdx="3" presStyleCnt="10">
        <dgm:presLayoutVars>
          <dgm:bulletEnabled val="1"/>
        </dgm:presLayoutVars>
      </dgm:prSet>
      <dgm:spPr/>
    </dgm:pt>
    <dgm:pt modelId="{189DF064-246C-4540-91B0-C4477AE4EABE}" type="pres">
      <dgm:prSet presAssocID="{A32FA6B1-FC38-43EB-8AB2-65081507ED19}" presName="sibTrans" presStyleLbl="sibTrans2D1" presStyleIdx="3" presStyleCnt="9"/>
      <dgm:spPr/>
    </dgm:pt>
    <dgm:pt modelId="{DDF000E1-67E8-4DAA-8D22-24F90E3D9F7C}" type="pres">
      <dgm:prSet presAssocID="{A32FA6B1-FC38-43EB-8AB2-65081507ED19}" presName="connectorText" presStyleLbl="sibTrans2D1" presStyleIdx="3" presStyleCnt="9"/>
      <dgm:spPr/>
    </dgm:pt>
    <dgm:pt modelId="{7EF51BC6-4E29-400C-9466-7F70F1CE265B}" type="pres">
      <dgm:prSet presAssocID="{1A58B8EB-523A-4D96-981E-51DF17FBB79E}" presName="node" presStyleLbl="node1" presStyleIdx="4" presStyleCnt="10">
        <dgm:presLayoutVars>
          <dgm:bulletEnabled val="1"/>
        </dgm:presLayoutVars>
      </dgm:prSet>
      <dgm:spPr/>
    </dgm:pt>
    <dgm:pt modelId="{9E0666C6-E5E6-43C1-B378-9451F8F0B563}" type="pres">
      <dgm:prSet presAssocID="{72E07545-BAE5-455C-A58E-3D929F6332AB}" presName="sibTrans" presStyleLbl="sibTrans2D1" presStyleIdx="4" presStyleCnt="9"/>
      <dgm:spPr/>
    </dgm:pt>
    <dgm:pt modelId="{1280D5FE-3533-47D2-BA2B-71979A58A816}" type="pres">
      <dgm:prSet presAssocID="{72E07545-BAE5-455C-A58E-3D929F6332AB}" presName="connectorText" presStyleLbl="sibTrans2D1" presStyleIdx="4" presStyleCnt="9"/>
      <dgm:spPr/>
    </dgm:pt>
    <dgm:pt modelId="{EEEF1775-699A-4B40-9BA6-B722C9635DAA}" type="pres">
      <dgm:prSet presAssocID="{C00CE88E-7B7C-44CD-80CB-86D275AE0514}" presName="node" presStyleLbl="node1" presStyleIdx="5" presStyleCnt="10">
        <dgm:presLayoutVars>
          <dgm:bulletEnabled val="1"/>
        </dgm:presLayoutVars>
      </dgm:prSet>
      <dgm:spPr/>
    </dgm:pt>
    <dgm:pt modelId="{37818F1A-6467-4F52-A280-F32D748279EA}" type="pres">
      <dgm:prSet presAssocID="{E71C0BDE-087F-451E-A5C1-611367B322B9}" presName="sibTrans" presStyleLbl="sibTrans2D1" presStyleIdx="5" presStyleCnt="9"/>
      <dgm:spPr/>
    </dgm:pt>
    <dgm:pt modelId="{B7FAA64D-BCA3-4AAA-8568-9882DB7DA0D5}" type="pres">
      <dgm:prSet presAssocID="{E71C0BDE-087F-451E-A5C1-611367B322B9}" presName="connectorText" presStyleLbl="sibTrans2D1" presStyleIdx="5" presStyleCnt="9"/>
      <dgm:spPr/>
    </dgm:pt>
    <dgm:pt modelId="{4396A920-03D2-40C0-BC5B-B8F2E388F9EE}" type="pres">
      <dgm:prSet presAssocID="{8EDEDFAD-355B-475E-837E-D55C4ECC273D}" presName="node" presStyleLbl="node1" presStyleIdx="6" presStyleCnt="10">
        <dgm:presLayoutVars>
          <dgm:bulletEnabled val="1"/>
        </dgm:presLayoutVars>
      </dgm:prSet>
      <dgm:spPr/>
    </dgm:pt>
    <dgm:pt modelId="{0C2FAC9A-398C-4049-BA31-F261B125A364}" type="pres">
      <dgm:prSet presAssocID="{50A5631C-7F43-4DE4-8BA9-2DD0509BBA90}" presName="sibTrans" presStyleLbl="sibTrans2D1" presStyleIdx="6" presStyleCnt="9"/>
      <dgm:spPr/>
    </dgm:pt>
    <dgm:pt modelId="{0DEB6009-6C5C-4CF5-B6E7-87014FE73023}" type="pres">
      <dgm:prSet presAssocID="{50A5631C-7F43-4DE4-8BA9-2DD0509BBA90}" presName="connectorText" presStyleLbl="sibTrans2D1" presStyleIdx="6" presStyleCnt="9"/>
      <dgm:spPr/>
    </dgm:pt>
    <dgm:pt modelId="{4DDF4E3E-BA5D-456E-8BE5-31A73F7DC539}" type="pres">
      <dgm:prSet presAssocID="{F91ADC9A-BDE2-4A7F-AE2B-693D8F3C2336}" presName="node" presStyleLbl="node1" presStyleIdx="7" presStyleCnt="10">
        <dgm:presLayoutVars>
          <dgm:bulletEnabled val="1"/>
        </dgm:presLayoutVars>
      </dgm:prSet>
      <dgm:spPr/>
    </dgm:pt>
    <dgm:pt modelId="{6EE08345-1568-490F-BF54-95784DE21D87}" type="pres">
      <dgm:prSet presAssocID="{C05EE7A6-0BD8-4AC1-BDA7-D9C7A0EACC7E}" presName="sibTrans" presStyleLbl="sibTrans2D1" presStyleIdx="7" presStyleCnt="9"/>
      <dgm:spPr/>
    </dgm:pt>
    <dgm:pt modelId="{7EE0A85A-FEC6-4BEB-BFB8-8ADDD7359E7D}" type="pres">
      <dgm:prSet presAssocID="{C05EE7A6-0BD8-4AC1-BDA7-D9C7A0EACC7E}" presName="connectorText" presStyleLbl="sibTrans2D1" presStyleIdx="7" presStyleCnt="9"/>
      <dgm:spPr/>
    </dgm:pt>
    <dgm:pt modelId="{3FABFE19-1F6A-4C9F-974B-5B3839302941}" type="pres">
      <dgm:prSet presAssocID="{7693A02E-A1A7-4A02-9C39-C860052C932D}" presName="node" presStyleLbl="node1" presStyleIdx="8" presStyleCnt="10">
        <dgm:presLayoutVars>
          <dgm:bulletEnabled val="1"/>
        </dgm:presLayoutVars>
      </dgm:prSet>
      <dgm:spPr/>
    </dgm:pt>
    <dgm:pt modelId="{9E256A50-1BA6-441A-A701-8D886AE7A1FF}" type="pres">
      <dgm:prSet presAssocID="{4E6418F7-1F3B-49A4-B31E-61889BE9355F}" presName="sibTrans" presStyleLbl="sibTrans2D1" presStyleIdx="8" presStyleCnt="9"/>
      <dgm:spPr/>
    </dgm:pt>
    <dgm:pt modelId="{8AF8FCD2-E79E-4C5F-84E9-CB4A46C414ED}" type="pres">
      <dgm:prSet presAssocID="{4E6418F7-1F3B-49A4-B31E-61889BE9355F}" presName="connectorText" presStyleLbl="sibTrans2D1" presStyleIdx="8" presStyleCnt="9"/>
      <dgm:spPr/>
    </dgm:pt>
    <dgm:pt modelId="{51875048-171F-4F69-A1BA-182C53FE3C16}" type="pres">
      <dgm:prSet presAssocID="{5EE9DD99-828C-46E3-9A20-66198CD8A5AE}" presName="node" presStyleLbl="node1" presStyleIdx="9" presStyleCnt="10">
        <dgm:presLayoutVars>
          <dgm:bulletEnabled val="1"/>
        </dgm:presLayoutVars>
      </dgm:prSet>
      <dgm:spPr/>
    </dgm:pt>
  </dgm:ptLst>
  <dgm:cxnLst>
    <dgm:cxn modelId="{CEB6F102-7742-4A2F-9A11-347CA1958AEE}" type="presOf" srcId="{0C94069F-F530-4746-8FFA-4B066AC185F1}" destId="{E4C9992C-DECC-4A62-93F6-BBB3A119A52F}" srcOrd="0" destOrd="0" presId="urn:microsoft.com/office/officeart/2005/8/layout/process5"/>
    <dgm:cxn modelId="{86116507-587E-4ADD-B20D-35882127860B}" type="presOf" srcId="{6783DEE7-B8B5-4F8C-BA20-051473910C7D}" destId="{B1ACAF37-DD36-4784-BABA-E84F7A823963}" srcOrd="0" destOrd="0" presId="urn:microsoft.com/office/officeart/2005/8/layout/process5"/>
    <dgm:cxn modelId="{BE216210-4679-4716-BC30-BB159DF061F3}" type="presOf" srcId="{62FF8EB9-4212-4664-9B97-B4393B593199}" destId="{BD0DE36D-CF93-44CD-9969-6E56803ECC85}" srcOrd="0" destOrd="0" presId="urn:microsoft.com/office/officeart/2005/8/layout/process5"/>
    <dgm:cxn modelId="{89277217-A7D6-496B-800E-33402B5BADB7}" type="presOf" srcId="{E71C0BDE-087F-451E-A5C1-611367B322B9}" destId="{37818F1A-6467-4F52-A280-F32D748279EA}" srcOrd="0" destOrd="0" presId="urn:microsoft.com/office/officeart/2005/8/layout/process5"/>
    <dgm:cxn modelId="{2E9C1923-9EE0-431A-AFA3-49A26C58B78B}" type="presOf" srcId="{3C8EB3F1-EEA8-4BB1-BC55-BB9F16417F4F}" destId="{2E79D83A-EFC1-4F68-8595-FFC6214B099B}" srcOrd="0" destOrd="0" presId="urn:microsoft.com/office/officeart/2005/8/layout/process5"/>
    <dgm:cxn modelId="{598D5026-3E88-492A-98BC-A4B07B458B66}" type="presOf" srcId="{F91ADC9A-BDE2-4A7F-AE2B-693D8F3C2336}" destId="{4DDF4E3E-BA5D-456E-8BE5-31A73F7DC539}" srcOrd="0" destOrd="0" presId="urn:microsoft.com/office/officeart/2005/8/layout/process5"/>
    <dgm:cxn modelId="{FA67672A-13B6-422E-B02A-B6784951B8BC}" srcId="{B37BF85C-165D-4607-B3D2-64D477FBE115}" destId="{FEA9F166-840A-474C-9995-F04A002CC935}" srcOrd="3" destOrd="0" parTransId="{E5281466-9D90-4D1A-B210-2FD0658E4D4B}" sibTransId="{A32FA6B1-FC38-43EB-8AB2-65081507ED19}"/>
    <dgm:cxn modelId="{A0A3ED2E-5694-462A-99DD-D99D86D77700}" type="presOf" srcId="{203DE1CD-374B-42C6-A89F-8732E4EBBD07}" destId="{FB04D861-2508-4CE4-B9F0-781B2E7F9905}" srcOrd="0" destOrd="0" presId="urn:microsoft.com/office/officeart/2005/8/layout/process5"/>
    <dgm:cxn modelId="{4C60FE39-43EB-4755-ACFB-5BEF53B06362}" type="presOf" srcId="{C00CE88E-7B7C-44CD-80CB-86D275AE0514}" destId="{EEEF1775-699A-4B40-9BA6-B722C9635DAA}" srcOrd="0" destOrd="0" presId="urn:microsoft.com/office/officeart/2005/8/layout/process5"/>
    <dgm:cxn modelId="{8A888A3C-EC06-49AB-A220-CDE6E1309F84}" type="presOf" srcId="{1A58B8EB-523A-4D96-981E-51DF17FBB79E}" destId="{7EF51BC6-4E29-400C-9466-7F70F1CE265B}" srcOrd="0" destOrd="0" presId="urn:microsoft.com/office/officeart/2005/8/layout/process5"/>
    <dgm:cxn modelId="{1995B05E-C8E3-4E1C-8DAC-41D7DFD36A5E}" type="presOf" srcId="{A32FA6B1-FC38-43EB-8AB2-65081507ED19}" destId="{189DF064-246C-4540-91B0-C4477AE4EABE}" srcOrd="0" destOrd="0" presId="urn:microsoft.com/office/officeart/2005/8/layout/process5"/>
    <dgm:cxn modelId="{3F23A060-8CEF-407D-A4C6-149DF328227D}" type="presOf" srcId="{4E6418F7-1F3B-49A4-B31E-61889BE9355F}" destId="{8AF8FCD2-E79E-4C5F-84E9-CB4A46C414ED}" srcOrd="1" destOrd="0" presId="urn:microsoft.com/office/officeart/2005/8/layout/process5"/>
    <dgm:cxn modelId="{26BAD844-A1AA-4B18-B59D-F7B209B50C4F}" srcId="{B37BF85C-165D-4607-B3D2-64D477FBE115}" destId="{7ADCD049-1D2E-4773-97D2-2BFB0046A515}" srcOrd="2" destOrd="0" parTransId="{25EF8588-382D-4D82-B1DC-E627409E8A56}" sibTransId="{203DE1CD-374B-42C6-A89F-8732E4EBBD07}"/>
    <dgm:cxn modelId="{68F44665-A13D-4540-9EE0-5B0C5F589D3D}" type="presOf" srcId="{203DE1CD-374B-42C6-A89F-8732E4EBBD07}" destId="{9365AE0F-F445-4EE3-ADDF-27EF84964DE4}" srcOrd="1" destOrd="0" presId="urn:microsoft.com/office/officeart/2005/8/layout/process5"/>
    <dgm:cxn modelId="{7DFE0749-3DA7-4E42-843E-F575477EDFB5}" type="presOf" srcId="{A32FA6B1-FC38-43EB-8AB2-65081507ED19}" destId="{DDF000E1-67E8-4DAA-8D22-24F90E3D9F7C}" srcOrd="1" destOrd="0" presId="urn:microsoft.com/office/officeart/2005/8/layout/process5"/>
    <dgm:cxn modelId="{38B4BC4A-383C-4AA7-8529-123F8A5FC665}" type="presOf" srcId="{5EE9DD99-828C-46E3-9A20-66198CD8A5AE}" destId="{51875048-171F-4F69-A1BA-182C53FE3C16}" srcOrd="0" destOrd="0" presId="urn:microsoft.com/office/officeart/2005/8/layout/process5"/>
    <dgm:cxn modelId="{76EAD76A-2BFC-4C8B-A35E-A950B11C3C77}" type="presOf" srcId="{62FF8EB9-4212-4664-9B97-B4393B593199}" destId="{47EC1AE1-3EDB-471D-B65C-6A696AB5ACD6}" srcOrd="1" destOrd="0" presId="urn:microsoft.com/office/officeart/2005/8/layout/process5"/>
    <dgm:cxn modelId="{D890706B-4395-4C7B-AAF4-BB5AF35C2E6A}" type="presOf" srcId="{E71C0BDE-087F-451E-A5C1-611367B322B9}" destId="{B7FAA64D-BCA3-4AAA-8568-9882DB7DA0D5}" srcOrd="1" destOrd="0" presId="urn:microsoft.com/office/officeart/2005/8/layout/process5"/>
    <dgm:cxn modelId="{DFFF614E-5593-428A-AA32-EA57047A1780}" srcId="{B37BF85C-165D-4607-B3D2-64D477FBE115}" destId="{1A58B8EB-523A-4D96-981E-51DF17FBB79E}" srcOrd="4" destOrd="0" parTransId="{3B21EA13-22E1-44B0-9469-BB1FBC924281}" sibTransId="{72E07545-BAE5-455C-A58E-3D929F6332AB}"/>
    <dgm:cxn modelId="{0F15FC51-F43A-49FE-8360-30528FAC2F71}" srcId="{B37BF85C-165D-4607-B3D2-64D477FBE115}" destId="{C00CE88E-7B7C-44CD-80CB-86D275AE0514}" srcOrd="5" destOrd="0" parTransId="{0E9FB7AD-9700-40FD-81A3-C8DAB540D2F2}" sibTransId="{E71C0BDE-087F-451E-A5C1-611367B322B9}"/>
    <dgm:cxn modelId="{C2B98856-34E6-4852-BE18-47933AEA3BFE}" srcId="{B37BF85C-165D-4607-B3D2-64D477FBE115}" destId="{7693A02E-A1A7-4A02-9C39-C860052C932D}" srcOrd="8" destOrd="0" parTransId="{7AB41CCB-EC79-40F7-8F21-F7727A010706}" sibTransId="{4E6418F7-1F3B-49A4-B31E-61889BE9355F}"/>
    <dgm:cxn modelId="{1C7BC676-7997-47C3-A46D-CD513CC0E6AF}" srcId="{B37BF85C-165D-4607-B3D2-64D477FBE115}" destId="{3C8EB3F1-EEA8-4BB1-BC55-BB9F16417F4F}" srcOrd="1" destOrd="0" parTransId="{E2DD7685-39A6-43D5-A152-6107A9A6D209}" sibTransId="{0C94069F-F530-4746-8FFA-4B066AC185F1}"/>
    <dgm:cxn modelId="{E034A18E-3DB8-493C-8284-D96F9BF70DF2}" type="presOf" srcId="{FEA9F166-840A-474C-9995-F04A002CC935}" destId="{20F36000-5688-4E72-90C8-EF0892A168B2}" srcOrd="0" destOrd="0" presId="urn:microsoft.com/office/officeart/2005/8/layout/process5"/>
    <dgm:cxn modelId="{84BDF69C-2DC6-4736-93BD-E0D389443EB4}" type="presOf" srcId="{8EDEDFAD-355B-475E-837E-D55C4ECC273D}" destId="{4396A920-03D2-40C0-BC5B-B8F2E388F9EE}" srcOrd="0" destOrd="0" presId="urn:microsoft.com/office/officeart/2005/8/layout/process5"/>
    <dgm:cxn modelId="{9A9D95A3-2C8C-4FEE-9CF9-BD926829E334}" srcId="{B37BF85C-165D-4607-B3D2-64D477FBE115}" destId="{6783DEE7-B8B5-4F8C-BA20-051473910C7D}" srcOrd="0" destOrd="0" parTransId="{4C2C9B03-9E74-497C-8EC2-D33DE10C76BB}" sibTransId="{62FF8EB9-4212-4664-9B97-B4393B593199}"/>
    <dgm:cxn modelId="{EE1453AE-E993-437F-A273-A0E817DDB533}" type="presOf" srcId="{50A5631C-7F43-4DE4-8BA9-2DD0509BBA90}" destId="{0C2FAC9A-398C-4049-BA31-F261B125A364}" srcOrd="0" destOrd="0" presId="urn:microsoft.com/office/officeart/2005/8/layout/process5"/>
    <dgm:cxn modelId="{0016E5B6-FB90-4AC9-A1B0-7E4AF3EC10EE}" type="presOf" srcId="{50A5631C-7F43-4DE4-8BA9-2DD0509BBA90}" destId="{0DEB6009-6C5C-4CF5-B6E7-87014FE73023}" srcOrd="1" destOrd="0" presId="urn:microsoft.com/office/officeart/2005/8/layout/process5"/>
    <dgm:cxn modelId="{26A7ABBF-F829-4C45-8FB1-2E6784448489}" type="presOf" srcId="{7ADCD049-1D2E-4773-97D2-2BFB0046A515}" destId="{A29839AF-1D1F-4ACE-B4F9-89395476151C}" srcOrd="0" destOrd="0" presId="urn:microsoft.com/office/officeart/2005/8/layout/process5"/>
    <dgm:cxn modelId="{0F10DED0-99F2-45BE-A345-9A99E2827023}" type="presOf" srcId="{B37BF85C-165D-4607-B3D2-64D477FBE115}" destId="{A3516209-D33F-4419-8A0E-5B3AC3D45452}" srcOrd="0" destOrd="0" presId="urn:microsoft.com/office/officeart/2005/8/layout/process5"/>
    <dgm:cxn modelId="{EEE9E4D3-D85A-45FE-BE3E-7F1BE98EC748}" type="presOf" srcId="{72E07545-BAE5-455C-A58E-3D929F6332AB}" destId="{1280D5FE-3533-47D2-BA2B-71979A58A816}" srcOrd="1" destOrd="0" presId="urn:microsoft.com/office/officeart/2005/8/layout/process5"/>
    <dgm:cxn modelId="{67286CD4-78B3-4757-B5E4-8C5FFA230FA3}" srcId="{B37BF85C-165D-4607-B3D2-64D477FBE115}" destId="{F91ADC9A-BDE2-4A7F-AE2B-693D8F3C2336}" srcOrd="7" destOrd="0" parTransId="{C03A183E-BC07-42E6-AC6A-3F0F25754817}" sibTransId="{C05EE7A6-0BD8-4AC1-BDA7-D9C7A0EACC7E}"/>
    <dgm:cxn modelId="{D56377D5-7D66-41C0-9B5B-D97F3570B7EE}" type="presOf" srcId="{7693A02E-A1A7-4A02-9C39-C860052C932D}" destId="{3FABFE19-1F6A-4C9F-974B-5B3839302941}" srcOrd="0" destOrd="0" presId="urn:microsoft.com/office/officeart/2005/8/layout/process5"/>
    <dgm:cxn modelId="{25D2A2DF-6B2A-4034-8F7B-AB5C2FD20C38}" type="presOf" srcId="{72E07545-BAE5-455C-A58E-3D929F6332AB}" destId="{9E0666C6-E5E6-43C1-B378-9451F8F0B563}" srcOrd="0" destOrd="0" presId="urn:microsoft.com/office/officeart/2005/8/layout/process5"/>
    <dgm:cxn modelId="{1340A8ED-E824-4429-AF76-944A935CA5F6}" type="presOf" srcId="{C05EE7A6-0BD8-4AC1-BDA7-D9C7A0EACC7E}" destId="{6EE08345-1568-490F-BF54-95784DE21D87}" srcOrd="0" destOrd="0" presId="urn:microsoft.com/office/officeart/2005/8/layout/process5"/>
    <dgm:cxn modelId="{177FA9EE-47EB-48CF-8A08-CC91645B573A}" srcId="{B37BF85C-165D-4607-B3D2-64D477FBE115}" destId="{8EDEDFAD-355B-475E-837E-D55C4ECC273D}" srcOrd="6" destOrd="0" parTransId="{5C0B1F98-2253-4AF0-B496-A1D877349CEE}" sibTransId="{50A5631C-7F43-4DE4-8BA9-2DD0509BBA90}"/>
    <dgm:cxn modelId="{9534E3F4-75C9-4463-AC1F-5D1664EB6923}" srcId="{B37BF85C-165D-4607-B3D2-64D477FBE115}" destId="{5EE9DD99-828C-46E3-9A20-66198CD8A5AE}" srcOrd="9" destOrd="0" parTransId="{03E3C5C9-0A38-4BC5-93EA-595DC1457ADE}" sibTransId="{4B795F24-0D5E-4C9E-AE4B-C6558BF1899E}"/>
    <dgm:cxn modelId="{A141E6F4-AD6A-43DF-BAFA-B7B97427CD58}" type="presOf" srcId="{C05EE7A6-0BD8-4AC1-BDA7-D9C7A0EACC7E}" destId="{7EE0A85A-FEC6-4BEB-BFB8-8ADDD7359E7D}" srcOrd="1" destOrd="0" presId="urn:microsoft.com/office/officeart/2005/8/layout/process5"/>
    <dgm:cxn modelId="{FDB7B1F7-D5C5-4C81-90B4-F1BE62FACF8B}" type="presOf" srcId="{0C94069F-F530-4746-8FFA-4B066AC185F1}" destId="{BE7C116F-7F01-4B83-8F9C-360DC939E253}" srcOrd="1" destOrd="0" presId="urn:microsoft.com/office/officeart/2005/8/layout/process5"/>
    <dgm:cxn modelId="{505932FE-5AB3-4801-A27B-C28EC5C824A8}" type="presOf" srcId="{4E6418F7-1F3B-49A4-B31E-61889BE9355F}" destId="{9E256A50-1BA6-441A-A701-8D886AE7A1FF}" srcOrd="0" destOrd="0" presId="urn:microsoft.com/office/officeart/2005/8/layout/process5"/>
    <dgm:cxn modelId="{3C51765F-CC3C-40DD-9823-2629A78FD728}" type="presParOf" srcId="{A3516209-D33F-4419-8A0E-5B3AC3D45452}" destId="{B1ACAF37-DD36-4784-BABA-E84F7A823963}" srcOrd="0" destOrd="0" presId="urn:microsoft.com/office/officeart/2005/8/layout/process5"/>
    <dgm:cxn modelId="{DF81D24A-7788-4422-B6A9-B8234D948D5C}" type="presParOf" srcId="{A3516209-D33F-4419-8A0E-5B3AC3D45452}" destId="{BD0DE36D-CF93-44CD-9969-6E56803ECC85}" srcOrd="1" destOrd="0" presId="urn:microsoft.com/office/officeart/2005/8/layout/process5"/>
    <dgm:cxn modelId="{85489767-BCCF-4C82-A69B-C5D96EF57F6C}" type="presParOf" srcId="{BD0DE36D-CF93-44CD-9969-6E56803ECC85}" destId="{47EC1AE1-3EDB-471D-B65C-6A696AB5ACD6}" srcOrd="0" destOrd="0" presId="urn:microsoft.com/office/officeart/2005/8/layout/process5"/>
    <dgm:cxn modelId="{3932F66A-3DF4-420F-AD3E-E12415EDAA33}" type="presParOf" srcId="{A3516209-D33F-4419-8A0E-5B3AC3D45452}" destId="{2E79D83A-EFC1-4F68-8595-FFC6214B099B}" srcOrd="2" destOrd="0" presId="urn:microsoft.com/office/officeart/2005/8/layout/process5"/>
    <dgm:cxn modelId="{13EF6D77-C310-47D8-BDB5-97C60C27955F}" type="presParOf" srcId="{A3516209-D33F-4419-8A0E-5B3AC3D45452}" destId="{E4C9992C-DECC-4A62-93F6-BBB3A119A52F}" srcOrd="3" destOrd="0" presId="urn:microsoft.com/office/officeart/2005/8/layout/process5"/>
    <dgm:cxn modelId="{EF8DDF86-8829-4B8E-9213-137C14CB6B05}" type="presParOf" srcId="{E4C9992C-DECC-4A62-93F6-BBB3A119A52F}" destId="{BE7C116F-7F01-4B83-8F9C-360DC939E253}" srcOrd="0" destOrd="0" presId="urn:microsoft.com/office/officeart/2005/8/layout/process5"/>
    <dgm:cxn modelId="{3EC69A7D-9206-4C67-8266-A29AD0543280}" type="presParOf" srcId="{A3516209-D33F-4419-8A0E-5B3AC3D45452}" destId="{A29839AF-1D1F-4ACE-B4F9-89395476151C}" srcOrd="4" destOrd="0" presId="urn:microsoft.com/office/officeart/2005/8/layout/process5"/>
    <dgm:cxn modelId="{CBA352D0-791E-4A6A-B30A-FD4ADA8C1811}" type="presParOf" srcId="{A3516209-D33F-4419-8A0E-5B3AC3D45452}" destId="{FB04D861-2508-4CE4-B9F0-781B2E7F9905}" srcOrd="5" destOrd="0" presId="urn:microsoft.com/office/officeart/2005/8/layout/process5"/>
    <dgm:cxn modelId="{FB09915A-500D-49FB-B9A7-C4FE7463185D}" type="presParOf" srcId="{FB04D861-2508-4CE4-B9F0-781B2E7F9905}" destId="{9365AE0F-F445-4EE3-ADDF-27EF84964DE4}" srcOrd="0" destOrd="0" presId="urn:microsoft.com/office/officeart/2005/8/layout/process5"/>
    <dgm:cxn modelId="{E1448302-2D62-48E1-A369-6C00083888CC}" type="presParOf" srcId="{A3516209-D33F-4419-8A0E-5B3AC3D45452}" destId="{20F36000-5688-4E72-90C8-EF0892A168B2}" srcOrd="6" destOrd="0" presId="urn:microsoft.com/office/officeart/2005/8/layout/process5"/>
    <dgm:cxn modelId="{93177CA2-5361-4A40-BE14-3444E21941FE}" type="presParOf" srcId="{A3516209-D33F-4419-8A0E-5B3AC3D45452}" destId="{189DF064-246C-4540-91B0-C4477AE4EABE}" srcOrd="7" destOrd="0" presId="urn:microsoft.com/office/officeart/2005/8/layout/process5"/>
    <dgm:cxn modelId="{57A78C82-603E-4A80-92C4-2A4F18926C83}" type="presParOf" srcId="{189DF064-246C-4540-91B0-C4477AE4EABE}" destId="{DDF000E1-67E8-4DAA-8D22-24F90E3D9F7C}" srcOrd="0" destOrd="0" presId="urn:microsoft.com/office/officeart/2005/8/layout/process5"/>
    <dgm:cxn modelId="{E592FE42-8212-4B1B-B2B6-06157E2B05A0}" type="presParOf" srcId="{A3516209-D33F-4419-8A0E-5B3AC3D45452}" destId="{7EF51BC6-4E29-400C-9466-7F70F1CE265B}" srcOrd="8" destOrd="0" presId="urn:microsoft.com/office/officeart/2005/8/layout/process5"/>
    <dgm:cxn modelId="{40CC54E6-B585-4E6B-8916-90B6CC23E6C7}" type="presParOf" srcId="{A3516209-D33F-4419-8A0E-5B3AC3D45452}" destId="{9E0666C6-E5E6-43C1-B378-9451F8F0B563}" srcOrd="9" destOrd="0" presId="urn:microsoft.com/office/officeart/2005/8/layout/process5"/>
    <dgm:cxn modelId="{9A8F9CBA-3687-4D91-834F-BAFD58F092F8}" type="presParOf" srcId="{9E0666C6-E5E6-43C1-B378-9451F8F0B563}" destId="{1280D5FE-3533-47D2-BA2B-71979A58A816}" srcOrd="0" destOrd="0" presId="urn:microsoft.com/office/officeart/2005/8/layout/process5"/>
    <dgm:cxn modelId="{1978E061-9A50-4332-B6AE-925E8C433635}" type="presParOf" srcId="{A3516209-D33F-4419-8A0E-5B3AC3D45452}" destId="{EEEF1775-699A-4B40-9BA6-B722C9635DAA}" srcOrd="10" destOrd="0" presId="urn:microsoft.com/office/officeart/2005/8/layout/process5"/>
    <dgm:cxn modelId="{3E08E590-CF11-4343-BEB8-8170C3203D6B}" type="presParOf" srcId="{A3516209-D33F-4419-8A0E-5B3AC3D45452}" destId="{37818F1A-6467-4F52-A280-F32D748279EA}" srcOrd="11" destOrd="0" presId="urn:microsoft.com/office/officeart/2005/8/layout/process5"/>
    <dgm:cxn modelId="{5B51A80F-F6C4-49EE-9670-4D691037B998}" type="presParOf" srcId="{37818F1A-6467-4F52-A280-F32D748279EA}" destId="{B7FAA64D-BCA3-4AAA-8568-9882DB7DA0D5}" srcOrd="0" destOrd="0" presId="urn:microsoft.com/office/officeart/2005/8/layout/process5"/>
    <dgm:cxn modelId="{5E88EC3B-C394-41C7-BBF8-9354AE3F0311}" type="presParOf" srcId="{A3516209-D33F-4419-8A0E-5B3AC3D45452}" destId="{4396A920-03D2-40C0-BC5B-B8F2E388F9EE}" srcOrd="12" destOrd="0" presId="urn:microsoft.com/office/officeart/2005/8/layout/process5"/>
    <dgm:cxn modelId="{C7EE70C9-2ABD-4051-9721-B72AB824B89E}" type="presParOf" srcId="{A3516209-D33F-4419-8A0E-5B3AC3D45452}" destId="{0C2FAC9A-398C-4049-BA31-F261B125A364}" srcOrd="13" destOrd="0" presId="urn:microsoft.com/office/officeart/2005/8/layout/process5"/>
    <dgm:cxn modelId="{C4128C0A-E121-44A2-977A-7130C50F2758}" type="presParOf" srcId="{0C2FAC9A-398C-4049-BA31-F261B125A364}" destId="{0DEB6009-6C5C-4CF5-B6E7-87014FE73023}" srcOrd="0" destOrd="0" presId="urn:microsoft.com/office/officeart/2005/8/layout/process5"/>
    <dgm:cxn modelId="{484058FB-AC15-45CE-BA69-2B9A36E3F5EA}" type="presParOf" srcId="{A3516209-D33F-4419-8A0E-5B3AC3D45452}" destId="{4DDF4E3E-BA5D-456E-8BE5-31A73F7DC539}" srcOrd="14" destOrd="0" presId="urn:microsoft.com/office/officeart/2005/8/layout/process5"/>
    <dgm:cxn modelId="{2BC7078E-A521-49B7-BE6C-E7153CAF281D}" type="presParOf" srcId="{A3516209-D33F-4419-8A0E-5B3AC3D45452}" destId="{6EE08345-1568-490F-BF54-95784DE21D87}" srcOrd="15" destOrd="0" presId="urn:microsoft.com/office/officeart/2005/8/layout/process5"/>
    <dgm:cxn modelId="{6E2745F7-F02D-49FC-95AD-1483E6189CDE}" type="presParOf" srcId="{6EE08345-1568-490F-BF54-95784DE21D87}" destId="{7EE0A85A-FEC6-4BEB-BFB8-8ADDD7359E7D}" srcOrd="0" destOrd="0" presId="urn:microsoft.com/office/officeart/2005/8/layout/process5"/>
    <dgm:cxn modelId="{197E8DAF-D1D7-47B0-834C-3B6E9FC6E778}" type="presParOf" srcId="{A3516209-D33F-4419-8A0E-5B3AC3D45452}" destId="{3FABFE19-1F6A-4C9F-974B-5B3839302941}" srcOrd="16" destOrd="0" presId="urn:microsoft.com/office/officeart/2005/8/layout/process5"/>
    <dgm:cxn modelId="{F12F8E38-D39E-49EF-BB47-2A39DDB9395C}" type="presParOf" srcId="{A3516209-D33F-4419-8A0E-5B3AC3D45452}" destId="{9E256A50-1BA6-441A-A701-8D886AE7A1FF}" srcOrd="17" destOrd="0" presId="urn:microsoft.com/office/officeart/2005/8/layout/process5"/>
    <dgm:cxn modelId="{4483C6D2-618D-4E9B-963E-694D3BD4F1ED}" type="presParOf" srcId="{9E256A50-1BA6-441A-A701-8D886AE7A1FF}" destId="{8AF8FCD2-E79E-4C5F-84E9-CB4A46C414ED}" srcOrd="0" destOrd="0" presId="urn:microsoft.com/office/officeart/2005/8/layout/process5"/>
    <dgm:cxn modelId="{7642DD2E-DC49-4E11-9114-ACABDB036465}" type="presParOf" srcId="{A3516209-D33F-4419-8A0E-5B3AC3D45452}" destId="{51875048-171F-4F69-A1BA-182C53FE3C16}" srcOrd="1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AF37-DD36-4784-BABA-E84F7A823963}">
      <dsp:nvSpPr>
        <dsp:cNvPr id="0" name=""/>
        <dsp:cNvSpPr/>
      </dsp:nvSpPr>
      <dsp:spPr>
        <a:xfrm>
          <a:off x="7233" y="533479"/>
          <a:ext cx="2161877" cy="1297126"/>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Ante</a:t>
          </a:r>
          <a:endParaRPr lang="en-US" sz="2500" kern="1200" dirty="0"/>
        </a:p>
      </dsp:txBody>
      <dsp:txXfrm>
        <a:off x="45225" y="571471"/>
        <a:ext cx="2085893" cy="1221142"/>
      </dsp:txXfrm>
    </dsp:sp>
    <dsp:sp modelId="{BD0DE36D-CF93-44CD-9969-6E56803ECC85}">
      <dsp:nvSpPr>
        <dsp:cNvPr id="0" name=""/>
        <dsp:cNvSpPr/>
      </dsp:nvSpPr>
      <dsp:spPr>
        <a:xfrm>
          <a:off x="2359355" y="913970"/>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2359355" y="1021199"/>
        <a:ext cx="320822" cy="321687"/>
      </dsp:txXfrm>
    </dsp:sp>
    <dsp:sp modelId="{2E79D83A-EFC1-4F68-8595-FFC6214B099B}">
      <dsp:nvSpPr>
        <dsp:cNvPr id="0" name=""/>
        <dsp:cNvSpPr/>
      </dsp:nvSpPr>
      <dsp:spPr>
        <a:xfrm>
          <a:off x="3033861" y="533479"/>
          <a:ext cx="2161877" cy="1297126"/>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Deal  5 each</a:t>
          </a:r>
        </a:p>
      </dsp:txBody>
      <dsp:txXfrm>
        <a:off x="3071853" y="571471"/>
        <a:ext cx="2085893" cy="1221142"/>
      </dsp:txXfrm>
    </dsp:sp>
    <dsp:sp modelId="{E4C9992C-DECC-4A62-93F6-BBB3A119A52F}">
      <dsp:nvSpPr>
        <dsp:cNvPr id="0" name=""/>
        <dsp:cNvSpPr/>
      </dsp:nvSpPr>
      <dsp:spPr>
        <a:xfrm>
          <a:off x="5385983" y="913970"/>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5385983" y="1021199"/>
        <a:ext cx="320822" cy="321687"/>
      </dsp:txXfrm>
    </dsp:sp>
    <dsp:sp modelId="{A29839AF-1D1F-4ACE-B4F9-89395476151C}">
      <dsp:nvSpPr>
        <dsp:cNvPr id="0" name=""/>
        <dsp:cNvSpPr/>
      </dsp:nvSpPr>
      <dsp:spPr>
        <a:xfrm>
          <a:off x="6060489" y="533479"/>
          <a:ext cx="2161877" cy="1297126"/>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Betting Round</a:t>
          </a:r>
        </a:p>
      </dsp:txBody>
      <dsp:txXfrm>
        <a:off x="6098481" y="571471"/>
        <a:ext cx="2085893" cy="1221142"/>
      </dsp:txXfrm>
    </dsp:sp>
    <dsp:sp modelId="{FB04D861-2508-4CE4-B9F0-781B2E7F9905}">
      <dsp:nvSpPr>
        <dsp:cNvPr id="0" name=""/>
        <dsp:cNvSpPr/>
      </dsp:nvSpPr>
      <dsp:spPr>
        <a:xfrm rot="5400000">
          <a:off x="6912269" y="1981937"/>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5400000">
        <a:off x="6980585" y="2020851"/>
        <a:ext cx="321687" cy="320822"/>
      </dsp:txXfrm>
    </dsp:sp>
    <dsp:sp modelId="{5E0BA2A4-D06E-4839-9FCA-A96B0E7BD1E6}">
      <dsp:nvSpPr>
        <dsp:cNvPr id="0" name=""/>
        <dsp:cNvSpPr/>
      </dsp:nvSpPr>
      <dsp:spPr>
        <a:xfrm>
          <a:off x="6060489" y="2695356"/>
          <a:ext cx="2161877" cy="1297126"/>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Discard &amp; Draw (up to 3) </a:t>
          </a:r>
        </a:p>
      </dsp:txBody>
      <dsp:txXfrm>
        <a:off x="6098481" y="2733348"/>
        <a:ext cx="2085893" cy="1221142"/>
      </dsp:txXfrm>
    </dsp:sp>
    <dsp:sp modelId="{2994BB04-E2DF-4D12-9BFE-A67772CB4A81}">
      <dsp:nvSpPr>
        <dsp:cNvPr id="0" name=""/>
        <dsp:cNvSpPr/>
      </dsp:nvSpPr>
      <dsp:spPr>
        <a:xfrm rot="10800000">
          <a:off x="5411926" y="3075847"/>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5549421" y="3183076"/>
        <a:ext cx="320822" cy="321687"/>
      </dsp:txXfrm>
    </dsp:sp>
    <dsp:sp modelId="{7FA26FC8-C23F-49F6-8FF0-4E0BA8AFF0B6}">
      <dsp:nvSpPr>
        <dsp:cNvPr id="0" name=""/>
        <dsp:cNvSpPr/>
      </dsp:nvSpPr>
      <dsp:spPr>
        <a:xfrm>
          <a:off x="3033861" y="2695356"/>
          <a:ext cx="2161877" cy="1297126"/>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Betting Round</a:t>
          </a:r>
          <a:endParaRPr lang="en-US" sz="2500" kern="1200" dirty="0"/>
        </a:p>
      </dsp:txBody>
      <dsp:txXfrm>
        <a:off x="3071853" y="2733348"/>
        <a:ext cx="2085893" cy="1221142"/>
      </dsp:txXfrm>
    </dsp:sp>
    <dsp:sp modelId="{CF728AE7-8DE4-488F-A670-AE4BC63E142B}">
      <dsp:nvSpPr>
        <dsp:cNvPr id="0" name=""/>
        <dsp:cNvSpPr/>
      </dsp:nvSpPr>
      <dsp:spPr>
        <a:xfrm rot="10800000">
          <a:off x="2385298" y="3075847"/>
          <a:ext cx="458317" cy="536145"/>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rot="10800000">
        <a:off x="2522793" y="3183076"/>
        <a:ext cx="320822" cy="321687"/>
      </dsp:txXfrm>
    </dsp:sp>
    <dsp:sp modelId="{51875048-171F-4F69-A1BA-182C53FE3C16}">
      <dsp:nvSpPr>
        <dsp:cNvPr id="0" name=""/>
        <dsp:cNvSpPr/>
      </dsp:nvSpPr>
      <dsp:spPr>
        <a:xfrm>
          <a:off x="7233" y="2695356"/>
          <a:ext cx="2161877" cy="1297126"/>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Showdown</a:t>
          </a:r>
        </a:p>
      </dsp:txBody>
      <dsp:txXfrm>
        <a:off x="45225" y="2733348"/>
        <a:ext cx="2085893" cy="12211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AF37-DD36-4784-BABA-E84F7A823963}">
      <dsp:nvSpPr>
        <dsp:cNvPr id="0" name=""/>
        <dsp:cNvSpPr/>
      </dsp:nvSpPr>
      <dsp:spPr>
        <a:xfrm>
          <a:off x="3616"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Ante</a:t>
          </a:r>
        </a:p>
      </dsp:txBody>
      <dsp:txXfrm>
        <a:off x="31403" y="235176"/>
        <a:ext cx="1525650" cy="893160"/>
      </dsp:txXfrm>
    </dsp:sp>
    <dsp:sp modelId="{BD0DE36D-CF93-44CD-9969-6E56803ECC85}">
      <dsp:nvSpPr>
        <dsp:cNvPr id="0" name=""/>
        <dsp:cNvSpPr/>
      </dsp:nvSpPr>
      <dsp:spPr>
        <a:xfrm>
          <a:off x="1723988" y="485685"/>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1723988" y="564114"/>
        <a:ext cx="234653" cy="235285"/>
      </dsp:txXfrm>
    </dsp:sp>
    <dsp:sp modelId="{2E79D83A-EFC1-4F68-8595-FFC6214B099B}">
      <dsp:nvSpPr>
        <dsp:cNvPr id="0" name=""/>
        <dsp:cNvSpPr/>
      </dsp:nvSpPr>
      <dsp:spPr>
        <a:xfrm>
          <a:off x="2217330"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Deal 2 down, 1 up</a:t>
          </a:r>
        </a:p>
      </dsp:txBody>
      <dsp:txXfrm>
        <a:off x="2245117" y="235176"/>
        <a:ext cx="1525650" cy="893160"/>
      </dsp:txXfrm>
    </dsp:sp>
    <dsp:sp modelId="{E4C9992C-DECC-4A62-93F6-BBB3A119A52F}">
      <dsp:nvSpPr>
        <dsp:cNvPr id="0" name=""/>
        <dsp:cNvSpPr/>
      </dsp:nvSpPr>
      <dsp:spPr>
        <a:xfrm>
          <a:off x="3937702" y="485685"/>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937702" y="564114"/>
        <a:ext cx="234653" cy="235285"/>
      </dsp:txXfrm>
    </dsp:sp>
    <dsp:sp modelId="{A29839AF-1D1F-4ACE-B4F9-89395476151C}">
      <dsp:nvSpPr>
        <dsp:cNvPr id="0" name=""/>
        <dsp:cNvSpPr/>
      </dsp:nvSpPr>
      <dsp:spPr>
        <a:xfrm>
          <a:off x="4431044"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Betting Round (high card)</a:t>
          </a:r>
        </a:p>
      </dsp:txBody>
      <dsp:txXfrm>
        <a:off x="4458831" y="235176"/>
        <a:ext cx="1525650" cy="893160"/>
      </dsp:txXfrm>
    </dsp:sp>
    <dsp:sp modelId="{FB04D861-2508-4CE4-B9F0-781B2E7F9905}">
      <dsp:nvSpPr>
        <dsp:cNvPr id="0" name=""/>
        <dsp:cNvSpPr/>
      </dsp:nvSpPr>
      <dsp:spPr>
        <a:xfrm>
          <a:off x="6151417" y="485685"/>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6151417" y="564114"/>
        <a:ext cx="234653" cy="235285"/>
      </dsp:txXfrm>
    </dsp:sp>
    <dsp:sp modelId="{20F36000-5688-4E72-90C8-EF0892A168B2}">
      <dsp:nvSpPr>
        <dsp:cNvPr id="0" name=""/>
        <dsp:cNvSpPr/>
      </dsp:nvSpPr>
      <dsp:spPr>
        <a:xfrm>
          <a:off x="6644759"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Deal 1 up</a:t>
          </a:r>
        </a:p>
      </dsp:txBody>
      <dsp:txXfrm>
        <a:off x="6672546" y="235176"/>
        <a:ext cx="1525650" cy="893160"/>
      </dsp:txXfrm>
    </dsp:sp>
    <dsp:sp modelId="{189DF064-246C-4540-91B0-C4477AE4EABE}">
      <dsp:nvSpPr>
        <dsp:cNvPr id="0" name=""/>
        <dsp:cNvSpPr/>
      </dsp:nvSpPr>
      <dsp:spPr>
        <a:xfrm rot="5400000">
          <a:off x="7267761" y="1266810"/>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5400000">
        <a:off x="7317728" y="1295272"/>
        <a:ext cx="235285" cy="234653"/>
      </dsp:txXfrm>
    </dsp:sp>
    <dsp:sp modelId="{7EF51BC6-4E29-400C-9466-7F70F1CE265B}">
      <dsp:nvSpPr>
        <dsp:cNvPr id="0" name=""/>
        <dsp:cNvSpPr/>
      </dsp:nvSpPr>
      <dsp:spPr>
        <a:xfrm>
          <a:off x="6644759"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Betting Round (high hand)</a:t>
          </a:r>
        </a:p>
      </dsp:txBody>
      <dsp:txXfrm>
        <a:off x="6672546" y="1816401"/>
        <a:ext cx="1525650" cy="893160"/>
      </dsp:txXfrm>
    </dsp:sp>
    <dsp:sp modelId="{9E0666C6-E5E6-43C1-B378-9451F8F0B563}">
      <dsp:nvSpPr>
        <dsp:cNvPr id="0" name=""/>
        <dsp:cNvSpPr/>
      </dsp:nvSpPr>
      <dsp:spPr>
        <a:xfrm rot="10800000">
          <a:off x="6170391" y="2066909"/>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6270957" y="2145338"/>
        <a:ext cx="234653" cy="235285"/>
      </dsp:txXfrm>
    </dsp:sp>
    <dsp:sp modelId="{51875048-171F-4F69-A1BA-182C53FE3C16}">
      <dsp:nvSpPr>
        <dsp:cNvPr id="0" name=""/>
        <dsp:cNvSpPr/>
      </dsp:nvSpPr>
      <dsp:spPr>
        <a:xfrm>
          <a:off x="4431044"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Deal 1 up</a:t>
          </a:r>
        </a:p>
      </dsp:txBody>
      <dsp:txXfrm>
        <a:off x="4458831" y="1816401"/>
        <a:ext cx="1525650" cy="893160"/>
      </dsp:txXfrm>
    </dsp:sp>
    <dsp:sp modelId="{9D140C92-44CD-470A-8BAE-67259D1132D5}">
      <dsp:nvSpPr>
        <dsp:cNvPr id="0" name=""/>
        <dsp:cNvSpPr/>
      </dsp:nvSpPr>
      <dsp:spPr>
        <a:xfrm rot="10800000">
          <a:off x="3956677" y="2066909"/>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4057243" y="2145338"/>
        <a:ext cx="234653" cy="235285"/>
      </dsp:txXfrm>
    </dsp:sp>
    <dsp:sp modelId="{7334DB08-5140-4283-B358-AB0F6B7B752E}">
      <dsp:nvSpPr>
        <dsp:cNvPr id="0" name=""/>
        <dsp:cNvSpPr/>
      </dsp:nvSpPr>
      <dsp:spPr>
        <a:xfrm>
          <a:off x="2217330"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Betting Round (high hand)</a:t>
          </a:r>
        </a:p>
      </dsp:txBody>
      <dsp:txXfrm>
        <a:off x="2245117" y="1816401"/>
        <a:ext cx="1525650" cy="893160"/>
      </dsp:txXfrm>
    </dsp:sp>
    <dsp:sp modelId="{7B0D306C-D255-4011-84FE-CBE6CFD71151}">
      <dsp:nvSpPr>
        <dsp:cNvPr id="0" name=""/>
        <dsp:cNvSpPr/>
      </dsp:nvSpPr>
      <dsp:spPr>
        <a:xfrm rot="10800000">
          <a:off x="1742963" y="2066909"/>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10800000">
        <a:off x="1843529" y="2145338"/>
        <a:ext cx="234653" cy="235285"/>
      </dsp:txXfrm>
    </dsp:sp>
    <dsp:sp modelId="{9D3C7149-1CBA-462D-B1C0-5B385640B3D7}">
      <dsp:nvSpPr>
        <dsp:cNvPr id="0" name=""/>
        <dsp:cNvSpPr/>
      </dsp:nvSpPr>
      <dsp:spPr>
        <a:xfrm>
          <a:off x="3616"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Deal 1 up</a:t>
          </a:r>
          <a:endParaRPr lang="en-US" sz="1800" kern="1200" dirty="0"/>
        </a:p>
      </dsp:txBody>
      <dsp:txXfrm>
        <a:off x="31403" y="1816401"/>
        <a:ext cx="1525650" cy="893160"/>
      </dsp:txXfrm>
    </dsp:sp>
    <dsp:sp modelId="{94CF2129-49F4-4EEA-8C57-C7C15C0AFE20}">
      <dsp:nvSpPr>
        <dsp:cNvPr id="0" name=""/>
        <dsp:cNvSpPr/>
      </dsp:nvSpPr>
      <dsp:spPr>
        <a:xfrm rot="5400000">
          <a:off x="626618" y="2848034"/>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rot="-5400000">
        <a:off x="676585" y="2876496"/>
        <a:ext cx="235285" cy="234653"/>
      </dsp:txXfrm>
    </dsp:sp>
    <dsp:sp modelId="{5D878A2B-A2D7-49A2-B789-FF776FD92F09}">
      <dsp:nvSpPr>
        <dsp:cNvPr id="0" name=""/>
        <dsp:cNvSpPr/>
      </dsp:nvSpPr>
      <dsp:spPr>
        <a:xfrm>
          <a:off x="3616" y="3369838"/>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Betting Round (high hand)</a:t>
          </a:r>
        </a:p>
      </dsp:txBody>
      <dsp:txXfrm>
        <a:off x="31403" y="3397625"/>
        <a:ext cx="1525650" cy="893160"/>
      </dsp:txXfrm>
    </dsp:sp>
    <dsp:sp modelId="{7DC1A48B-01F5-43F0-BC5A-738C75A66DA5}">
      <dsp:nvSpPr>
        <dsp:cNvPr id="0" name=""/>
        <dsp:cNvSpPr/>
      </dsp:nvSpPr>
      <dsp:spPr>
        <a:xfrm>
          <a:off x="1723988" y="3648134"/>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1723988" y="3726563"/>
        <a:ext cx="234653" cy="235285"/>
      </dsp:txXfrm>
    </dsp:sp>
    <dsp:sp modelId="{4FB6AE61-CB4E-47D4-A6DF-D8F866410471}">
      <dsp:nvSpPr>
        <dsp:cNvPr id="0" name=""/>
        <dsp:cNvSpPr/>
      </dsp:nvSpPr>
      <dsp:spPr>
        <a:xfrm>
          <a:off x="2217330" y="3369838"/>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Deal 1 down</a:t>
          </a:r>
        </a:p>
      </dsp:txBody>
      <dsp:txXfrm>
        <a:off x="2245117" y="3397625"/>
        <a:ext cx="1525650" cy="893160"/>
      </dsp:txXfrm>
    </dsp:sp>
    <dsp:sp modelId="{583888DC-0A89-4C88-B799-B4023E6DF6BA}">
      <dsp:nvSpPr>
        <dsp:cNvPr id="0" name=""/>
        <dsp:cNvSpPr/>
      </dsp:nvSpPr>
      <dsp:spPr>
        <a:xfrm>
          <a:off x="3937702" y="3648134"/>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937702" y="3726563"/>
        <a:ext cx="234653" cy="235285"/>
      </dsp:txXfrm>
    </dsp:sp>
    <dsp:sp modelId="{2E9503E0-1C3D-43B6-9ADB-7D50D9D32561}">
      <dsp:nvSpPr>
        <dsp:cNvPr id="0" name=""/>
        <dsp:cNvSpPr/>
      </dsp:nvSpPr>
      <dsp:spPr>
        <a:xfrm>
          <a:off x="4431044" y="3369838"/>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Betting Round (high hand)</a:t>
          </a:r>
        </a:p>
      </dsp:txBody>
      <dsp:txXfrm>
        <a:off x="4458831" y="3397625"/>
        <a:ext cx="1525650" cy="893160"/>
      </dsp:txXfrm>
    </dsp:sp>
    <dsp:sp modelId="{2AEEF2CF-3FAA-47A6-A706-6A6A8F30670A}">
      <dsp:nvSpPr>
        <dsp:cNvPr id="0" name=""/>
        <dsp:cNvSpPr/>
      </dsp:nvSpPr>
      <dsp:spPr>
        <a:xfrm>
          <a:off x="6151417" y="3648134"/>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6151417" y="3726563"/>
        <a:ext cx="234653" cy="235285"/>
      </dsp:txXfrm>
    </dsp:sp>
    <dsp:sp modelId="{89D5425A-5491-4901-8410-12451BCD6D7A}">
      <dsp:nvSpPr>
        <dsp:cNvPr id="0" name=""/>
        <dsp:cNvSpPr/>
      </dsp:nvSpPr>
      <dsp:spPr>
        <a:xfrm>
          <a:off x="6644759" y="3369838"/>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Showdown</a:t>
          </a:r>
        </a:p>
      </dsp:txBody>
      <dsp:txXfrm>
        <a:off x="6672546" y="3397625"/>
        <a:ext cx="1525650" cy="893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CAF37-DD36-4784-BABA-E84F7A823963}">
      <dsp:nvSpPr>
        <dsp:cNvPr id="0" name=""/>
        <dsp:cNvSpPr/>
      </dsp:nvSpPr>
      <dsp:spPr>
        <a:xfrm>
          <a:off x="3616"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Blind Bet</a:t>
          </a:r>
        </a:p>
      </dsp:txBody>
      <dsp:txXfrm>
        <a:off x="31403" y="235176"/>
        <a:ext cx="1525650" cy="893160"/>
      </dsp:txXfrm>
    </dsp:sp>
    <dsp:sp modelId="{BD0DE36D-CF93-44CD-9969-6E56803ECC85}">
      <dsp:nvSpPr>
        <dsp:cNvPr id="0" name=""/>
        <dsp:cNvSpPr/>
      </dsp:nvSpPr>
      <dsp:spPr>
        <a:xfrm>
          <a:off x="1723988" y="485685"/>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1723988" y="564114"/>
        <a:ext cx="234653" cy="235285"/>
      </dsp:txXfrm>
    </dsp:sp>
    <dsp:sp modelId="{2E79D83A-EFC1-4F68-8595-FFC6214B099B}">
      <dsp:nvSpPr>
        <dsp:cNvPr id="0" name=""/>
        <dsp:cNvSpPr/>
      </dsp:nvSpPr>
      <dsp:spPr>
        <a:xfrm>
          <a:off x="2217330"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Deal 2 Each</a:t>
          </a:r>
        </a:p>
      </dsp:txBody>
      <dsp:txXfrm>
        <a:off x="2245117" y="235176"/>
        <a:ext cx="1525650" cy="893160"/>
      </dsp:txXfrm>
    </dsp:sp>
    <dsp:sp modelId="{E4C9992C-DECC-4A62-93F6-BBB3A119A52F}">
      <dsp:nvSpPr>
        <dsp:cNvPr id="0" name=""/>
        <dsp:cNvSpPr/>
      </dsp:nvSpPr>
      <dsp:spPr>
        <a:xfrm>
          <a:off x="3937702" y="485685"/>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937702" y="564114"/>
        <a:ext cx="234653" cy="235285"/>
      </dsp:txXfrm>
    </dsp:sp>
    <dsp:sp modelId="{A29839AF-1D1F-4ACE-B4F9-89395476151C}">
      <dsp:nvSpPr>
        <dsp:cNvPr id="0" name=""/>
        <dsp:cNvSpPr/>
      </dsp:nvSpPr>
      <dsp:spPr>
        <a:xfrm>
          <a:off x="4431044"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Betting Round</a:t>
          </a:r>
        </a:p>
      </dsp:txBody>
      <dsp:txXfrm>
        <a:off x="4458831" y="235176"/>
        <a:ext cx="1525650" cy="893160"/>
      </dsp:txXfrm>
    </dsp:sp>
    <dsp:sp modelId="{FB04D861-2508-4CE4-B9F0-781B2E7F9905}">
      <dsp:nvSpPr>
        <dsp:cNvPr id="0" name=""/>
        <dsp:cNvSpPr/>
      </dsp:nvSpPr>
      <dsp:spPr>
        <a:xfrm>
          <a:off x="6151417" y="485685"/>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6151417" y="564114"/>
        <a:ext cx="234653" cy="235285"/>
      </dsp:txXfrm>
    </dsp:sp>
    <dsp:sp modelId="{20F36000-5688-4E72-90C8-EF0892A168B2}">
      <dsp:nvSpPr>
        <dsp:cNvPr id="0" name=""/>
        <dsp:cNvSpPr/>
      </dsp:nvSpPr>
      <dsp:spPr>
        <a:xfrm>
          <a:off x="6644759" y="207389"/>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Deal Flop</a:t>
          </a:r>
          <a:br>
            <a:rPr lang="en-US" sz="2100" kern="1200" dirty="0"/>
          </a:br>
          <a:r>
            <a:rPr lang="en-US" sz="2100" kern="1200" dirty="0"/>
            <a:t>(3 common)</a:t>
          </a:r>
        </a:p>
      </dsp:txBody>
      <dsp:txXfrm>
        <a:off x="6672546" y="235176"/>
        <a:ext cx="1525650" cy="893160"/>
      </dsp:txXfrm>
    </dsp:sp>
    <dsp:sp modelId="{189DF064-246C-4540-91B0-C4477AE4EABE}">
      <dsp:nvSpPr>
        <dsp:cNvPr id="0" name=""/>
        <dsp:cNvSpPr/>
      </dsp:nvSpPr>
      <dsp:spPr>
        <a:xfrm rot="5400000">
          <a:off x="7267761" y="1266810"/>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7317728" y="1295272"/>
        <a:ext cx="235285" cy="234653"/>
      </dsp:txXfrm>
    </dsp:sp>
    <dsp:sp modelId="{7EF51BC6-4E29-400C-9466-7F70F1CE265B}">
      <dsp:nvSpPr>
        <dsp:cNvPr id="0" name=""/>
        <dsp:cNvSpPr/>
      </dsp:nvSpPr>
      <dsp:spPr>
        <a:xfrm>
          <a:off x="6644759"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Betting Round</a:t>
          </a:r>
        </a:p>
      </dsp:txBody>
      <dsp:txXfrm>
        <a:off x="6672546" y="1816401"/>
        <a:ext cx="1525650" cy="893160"/>
      </dsp:txXfrm>
    </dsp:sp>
    <dsp:sp modelId="{9E0666C6-E5E6-43C1-B378-9451F8F0B563}">
      <dsp:nvSpPr>
        <dsp:cNvPr id="0" name=""/>
        <dsp:cNvSpPr/>
      </dsp:nvSpPr>
      <dsp:spPr>
        <a:xfrm rot="10800000">
          <a:off x="6170391" y="2066909"/>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6270957" y="2145338"/>
        <a:ext cx="234653" cy="235285"/>
      </dsp:txXfrm>
    </dsp:sp>
    <dsp:sp modelId="{EEEF1775-699A-4B40-9BA6-B722C9635DAA}">
      <dsp:nvSpPr>
        <dsp:cNvPr id="0" name=""/>
        <dsp:cNvSpPr/>
      </dsp:nvSpPr>
      <dsp:spPr>
        <a:xfrm>
          <a:off x="4431044"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Deal Turn</a:t>
          </a:r>
          <a:br>
            <a:rPr lang="en-US" sz="2100" kern="1200" dirty="0"/>
          </a:br>
          <a:r>
            <a:rPr lang="en-US" sz="2100" kern="1200" dirty="0"/>
            <a:t>(1 common)</a:t>
          </a:r>
        </a:p>
      </dsp:txBody>
      <dsp:txXfrm>
        <a:off x="4458831" y="1816401"/>
        <a:ext cx="1525650" cy="893160"/>
      </dsp:txXfrm>
    </dsp:sp>
    <dsp:sp modelId="{37818F1A-6467-4F52-A280-F32D748279EA}">
      <dsp:nvSpPr>
        <dsp:cNvPr id="0" name=""/>
        <dsp:cNvSpPr/>
      </dsp:nvSpPr>
      <dsp:spPr>
        <a:xfrm rot="10800000">
          <a:off x="3956677" y="2066909"/>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4057243" y="2145338"/>
        <a:ext cx="234653" cy="235285"/>
      </dsp:txXfrm>
    </dsp:sp>
    <dsp:sp modelId="{4396A920-03D2-40C0-BC5B-B8F2E388F9EE}">
      <dsp:nvSpPr>
        <dsp:cNvPr id="0" name=""/>
        <dsp:cNvSpPr/>
      </dsp:nvSpPr>
      <dsp:spPr>
        <a:xfrm>
          <a:off x="2217330"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Betting Round</a:t>
          </a:r>
        </a:p>
      </dsp:txBody>
      <dsp:txXfrm>
        <a:off x="2245117" y="1816401"/>
        <a:ext cx="1525650" cy="893160"/>
      </dsp:txXfrm>
    </dsp:sp>
    <dsp:sp modelId="{0C2FAC9A-398C-4049-BA31-F261B125A364}">
      <dsp:nvSpPr>
        <dsp:cNvPr id="0" name=""/>
        <dsp:cNvSpPr/>
      </dsp:nvSpPr>
      <dsp:spPr>
        <a:xfrm rot="10800000">
          <a:off x="1742963" y="2066909"/>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1843529" y="2145338"/>
        <a:ext cx="234653" cy="235285"/>
      </dsp:txXfrm>
    </dsp:sp>
    <dsp:sp modelId="{4DDF4E3E-BA5D-456E-8BE5-31A73F7DC539}">
      <dsp:nvSpPr>
        <dsp:cNvPr id="0" name=""/>
        <dsp:cNvSpPr/>
      </dsp:nvSpPr>
      <dsp:spPr>
        <a:xfrm>
          <a:off x="3616" y="1788614"/>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Deal River</a:t>
          </a:r>
          <a:br>
            <a:rPr lang="en-US" sz="2100" kern="1200" dirty="0"/>
          </a:br>
          <a:r>
            <a:rPr lang="en-US" sz="2100" kern="1200" dirty="0"/>
            <a:t>(1 common)</a:t>
          </a:r>
        </a:p>
      </dsp:txBody>
      <dsp:txXfrm>
        <a:off x="31403" y="1816401"/>
        <a:ext cx="1525650" cy="893160"/>
      </dsp:txXfrm>
    </dsp:sp>
    <dsp:sp modelId="{6EE08345-1568-490F-BF54-95784DE21D87}">
      <dsp:nvSpPr>
        <dsp:cNvPr id="0" name=""/>
        <dsp:cNvSpPr/>
      </dsp:nvSpPr>
      <dsp:spPr>
        <a:xfrm rot="5400000">
          <a:off x="626618" y="2848034"/>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5400000">
        <a:off x="676585" y="2876496"/>
        <a:ext cx="235285" cy="234653"/>
      </dsp:txXfrm>
    </dsp:sp>
    <dsp:sp modelId="{3FABFE19-1F6A-4C9F-974B-5B3839302941}">
      <dsp:nvSpPr>
        <dsp:cNvPr id="0" name=""/>
        <dsp:cNvSpPr/>
      </dsp:nvSpPr>
      <dsp:spPr>
        <a:xfrm>
          <a:off x="3616" y="3369838"/>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Betting Round</a:t>
          </a:r>
          <a:endParaRPr lang="en-US" sz="2100" kern="1200" dirty="0"/>
        </a:p>
      </dsp:txBody>
      <dsp:txXfrm>
        <a:off x="31403" y="3397625"/>
        <a:ext cx="1525650" cy="893160"/>
      </dsp:txXfrm>
    </dsp:sp>
    <dsp:sp modelId="{9E256A50-1BA6-441A-A701-8D886AE7A1FF}">
      <dsp:nvSpPr>
        <dsp:cNvPr id="0" name=""/>
        <dsp:cNvSpPr/>
      </dsp:nvSpPr>
      <dsp:spPr>
        <a:xfrm>
          <a:off x="1723988" y="3648134"/>
          <a:ext cx="335219" cy="392143"/>
        </a:xfrm>
        <a:prstGeom prst="rightArrow">
          <a:avLst>
            <a:gd name="adj1" fmla="val 60000"/>
            <a:gd name="adj2" fmla="val 50000"/>
          </a:avLst>
        </a:prstGeom>
        <a:solidFill>
          <a:schemeClr val="dk2">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1723988" y="3726563"/>
        <a:ext cx="234653" cy="235285"/>
      </dsp:txXfrm>
    </dsp:sp>
    <dsp:sp modelId="{51875048-171F-4F69-A1BA-182C53FE3C16}">
      <dsp:nvSpPr>
        <dsp:cNvPr id="0" name=""/>
        <dsp:cNvSpPr/>
      </dsp:nvSpPr>
      <dsp:spPr>
        <a:xfrm>
          <a:off x="2217330" y="3369838"/>
          <a:ext cx="1581224" cy="948734"/>
        </a:xfrm>
        <a:prstGeom prst="roundRect">
          <a:avLst>
            <a:gd name="adj" fmla="val 10000"/>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Showdown</a:t>
          </a:r>
        </a:p>
      </dsp:txBody>
      <dsp:txXfrm>
        <a:off x="2245117" y="3397625"/>
        <a:ext cx="1525650" cy="89316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A0F89B-C047-4152-8E2E-DB96ED3CD84E}" type="datetimeFigureOut">
              <a:rPr lang="en-US" smtClean="0"/>
              <a:pPr/>
              <a:t>5/25/2026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8191B9-3681-4D44-9817-3F7AF53F4A92}" type="slidenum">
              <a:rPr lang="en-US" smtClean="0"/>
              <a:pPr/>
              <a:t>‹#›</a:t>
            </a:fld>
            <a:endParaRPr lang="en-US"/>
          </a:p>
        </p:txBody>
      </p:sp>
    </p:spTree>
    <p:extLst>
      <p:ext uri="{BB962C8B-B14F-4D97-AF65-F5344CB8AC3E}">
        <p14:creationId xmlns:p14="http://schemas.microsoft.com/office/powerpoint/2010/main" val="911985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Normal intro,</a:t>
            </a:r>
            <a:r>
              <a:rPr lang="en-US" baseline="0" dirty="0"/>
              <a:t> here’s by contact info, etc.</a:t>
            </a:r>
          </a:p>
          <a:p>
            <a:endParaRPr lang="en-US" baseline="0" dirty="0"/>
          </a:p>
          <a:p>
            <a:r>
              <a:rPr lang="en-US" baseline="0" dirty="0"/>
              <a:t>I sat down to write this talk, long after I had agreed to do it and had submitted an abstract. So I went and read the website to see what I had signed up to do. The abstract sounded familiar, but honestly, I don’t remember picking this title.  </a:t>
            </a:r>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29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30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http://commons.wikimedia.org/wiki/File:Boxing080905_photoshop.jpg</a:t>
            </a:r>
          </a:p>
        </p:txBody>
      </p:sp>
      <p:sp>
        <p:nvSpPr>
          <p:cNvPr id="4" name="Slide Number Placeholder 3"/>
          <p:cNvSpPr>
            <a:spLocks noGrp="1"/>
          </p:cNvSpPr>
          <p:nvPr>
            <p:ph type="sldNum" sz="quarter" idx="10"/>
          </p:nvPr>
        </p:nvSpPr>
        <p:spPr/>
        <p:txBody>
          <a:bodyPr/>
          <a:lstStyle/>
          <a:p>
            <a:fld id="{BE8191B9-3681-4D44-9817-3F7AF53F4A9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http://www.flickr.com/photos/zakh/337938459/</a:t>
            </a:r>
          </a:p>
          <a:p>
            <a:r>
              <a:rPr lang="en-US" dirty="0"/>
              <a:t>Creative Commons Attribution-Noncommercial-Share Alike 2.0 Generic</a:t>
            </a:r>
          </a:p>
        </p:txBody>
      </p:sp>
      <p:sp>
        <p:nvSpPr>
          <p:cNvPr id="4" name="Slide Number Placeholder 3"/>
          <p:cNvSpPr>
            <a:spLocks noGrp="1"/>
          </p:cNvSpPr>
          <p:nvPr>
            <p:ph type="sldNum" sz="quarter" idx="10"/>
          </p:nvPr>
        </p:nvSpPr>
        <p:spPr/>
        <p:txBody>
          <a:bodyPr/>
          <a:lstStyle/>
          <a:p>
            <a:fld id="{BE8191B9-3681-4D44-9817-3F7AF53F4A9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Linguistic determinism</a:t>
            </a:r>
            <a:r>
              <a:rPr lang="en-US" dirty="0"/>
              <a:t> is the idea that language and its structures limit and determine human knowledge or thought. </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b="1" dirty="0"/>
              <a:t>linguistic relativity</a:t>
            </a:r>
            <a:r>
              <a:rPr lang="en-US" dirty="0"/>
              <a:t>  is the idea that the varying cultural concepts and categories inherent in different languages affect the cognitive classification of the experienced world in such a way that speakers of different languages think and behave differently because of it.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Also known as “</a:t>
            </a:r>
            <a:r>
              <a:rPr lang="en-US" sz="1200" kern="1200" dirty="0">
                <a:solidFill>
                  <a:schemeClr val="tx1"/>
                </a:solidFill>
                <a:effectLst/>
                <a:latin typeface="+mn-lt"/>
                <a:ea typeface="+mn-ea"/>
                <a:cs typeface="+mn-cs"/>
              </a:rPr>
              <a:t>The Sapir-Whorf hypothesis”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sz="1200" b="0" i="0" u="none" kern="1200" dirty="0">
                <a:solidFill>
                  <a:schemeClr val="tx1"/>
                </a:solidFill>
                <a:effectLst/>
                <a:latin typeface="+mn-lt"/>
                <a:ea typeface="+mn-ea"/>
                <a:cs typeface="+mn-cs"/>
              </a:rPr>
              <a:t>“We cut nature up, organize it into concepts, and ascribe significances as we do, largely because we are parties to an agreement to organize it in this way—an agreement that holds throughout our speech community and is codified in the patterns of our language.” </a:t>
            </a:r>
          </a:p>
          <a:p>
            <a:endParaRPr lang="en-US" sz="1200" b="0" i="0" u="none" kern="1200" dirty="0">
              <a:solidFill>
                <a:schemeClr val="tx1"/>
              </a:solidFill>
              <a:effectLst/>
              <a:latin typeface="+mn-lt"/>
              <a:ea typeface="+mn-ea"/>
              <a:cs typeface="+mn-cs"/>
            </a:endParaRPr>
          </a:p>
          <a:p>
            <a:r>
              <a:rPr lang="en-US" sz="1200" b="0" i="0" u="none" kern="1200" dirty="0">
                <a:solidFill>
                  <a:schemeClr val="tx1"/>
                </a:solidFill>
                <a:effectLst/>
                <a:latin typeface="+mn-lt"/>
                <a:ea typeface="+mn-ea"/>
                <a:cs typeface="+mn-cs"/>
              </a:rPr>
              <a:t>(Whorf, B. L. (1940): 'Science and Linguistics', Technology Review 42(6): 229-31, 247-8. Also in B. L. Whorf (1956): Language, Thought and Reality (ed. J. B. Carroll). Cambridge, MA: MIT Press)</a:t>
            </a:r>
            <a:endParaRPr lang="en-US" dirty="0"/>
          </a:p>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6</a:t>
            </a:fld>
            <a:endParaRPr lang="en-US"/>
          </a:p>
        </p:txBody>
      </p:sp>
    </p:spTree>
    <p:extLst>
      <p:ext uri="{BB962C8B-B14F-4D97-AF65-F5344CB8AC3E}">
        <p14:creationId xmlns:p14="http://schemas.microsoft.com/office/powerpoint/2010/main" val="20618564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Linguistic determinism in software is the idea that programming</a:t>
            </a: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languages and its structures limit and determine software design. </a:t>
            </a:r>
            <a:endParaRPr lang="en-US" sz="1200" dirty="0">
              <a:solidFill>
                <a:srgbClr val="FF0000"/>
              </a:solidFill>
              <a:latin typeface="Segoe Print"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FF0000"/>
              </a:solidFill>
              <a:latin typeface="Segoe Print"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FF0000"/>
                </a:solidFill>
                <a:latin typeface="Segoe Print" pitchFamily="2" charset="0"/>
              </a:rPr>
              <a:t>The Pierson-Remy hypothesis?</a:t>
            </a:r>
          </a:p>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7</a:t>
            </a:fld>
            <a:endParaRPr lang="en-US"/>
          </a:p>
        </p:txBody>
      </p:sp>
    </p:spTree>
    <p:extLst>
      <p:ext uri="{BB962C8B-B14F-4D97-AF65-F5344CB8AC3E}">
        <p14:creationId xmlns:p14="http://schemas.microsoft.com/office/powerpoint/2010/main" val="2061856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http://commons.wikimedia.org/wiki/File:Texas_Hold_%27em_Hole_Cards.jpg</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This image is licensed under the Creative Commons Attribution 2.0 Generic License. </a:t>
            </a:r>
          </a:p>
        </p:txBody>
      </p:sp>
      <p:sp>
        <p:nvSpPr>
          <p:cNvPr id="4" name="Slide Number Placeholder 3"/>
          <p:cNvSpPr>
            <a:spLocks noGrp="1"/>
          </p:cNvSpPr>
          <p:nvPr>
            <p:ph type="sldNum" sz="quarter" idx="10"/>
          </p:nvPr>
        </p:nvSpPr>
        <p:spPr/>
        <p:txBody>
          <a:bodyPr/>
          <a:lstStyle/>
          <a:p>
            <a:fld id="{BE8191B9-3681-4D44-9817-3F7AF53F4A92}" type="slidenum">
              <a:rPr lang="en-US" smtClean="0"/>
              <a:pPr/>
              <a:t>13</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Card Deck: http://www.flickr.com/photos/trekkyandy/271813396/ (This image is licensed under the Creative Commons Attribution-Share Alike 2.0 Generic license)</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Chips: http://www.flickr.com/photos/russelljsmith/9487077/ (This image is licensed under the Creative Commons Attribution 2.0 Generic License.)</a:t>
            </a:r>
          </a:p>
          <a:p>
            <a:endParaRPr lang="en-US" dirty="0"/>
          </a:p>
          <a:p>
            <a:r>
              <a:rPr lang="en-US" dirty="0"/>
              <a:t>Players: http://www.flickr.com/photos/runtcake/2581767083/ (This image is licensed under the Creative Commons Attribution 2.0 Generic License. )</a:t>
            </a:r>
          </a:p>
          <a:p>
            <a:endParaRPr lang="en-US" dirty="0"/>
          </a:p>
          <a:p>
            <a:r>
              <a:rPr lang="en-US" dirty="0"/>
              <a:t>Table: http://www.lasvegasvegas.com/viewer/v/WPT2004-2007/WPT2+2004+World+Poker+Tour+5+Diamond+Bellagio/790-lg.jpg.html (This image is licensed under the Creative Commons </a:t>
            </a:r>
            <a:r>
              <a:rPr lang="en-US" b="0" dirty="0">
                <a:effectLst/>
              </a:rPr>
              <a:t>Attribution-Share Alike 3.0 </a:t>
            </a:r>
            <a:r>
              <a:rPr lang="en-US" b="0" dirty="0" err="1">
                <a:effectLst/>
              </a:rPr>
              <a:t>Unported</a:t>
            </a:r>
            <a:r>
              <a:rPr lang="en-US" b="0" dirty="0">
                <a:effectLst/>
              </a:rPr>
              <a:t>)</a:t>
            </a:r>
          </a:p>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19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Functional programming in C#</a:t>
            </a:r>
          </a:p>
        </p:txBody>
      </p:sp>
      <p:sp>
        <p:nvSpPr>
          <p:cNvPr id="4" name="Slide Number Placeholder 3"/>
          <p:cNvSpPr>
            <a:spLocks noGrp="1"/>
          </p:cNvSpPr>
          <p:nvPr>
            <p:ph type="sldNum" sz="quarter" idx="10"/>
          </p:nvPr>
        </p:nvSpPr>
        <p:spPr/>
        <p:txBody>
          <a:bodyPr/>
          <a:lstStyle/>
          <a:p>
            <a:fld id="{BE8191B9-3681-4D44-9817-3F7AF53F4A92}" type="slidenum">
              <a:rPr lang="en-US" smtClean="0"/>
              <a:pPr/>
              <a:t>27</a:t>
            </a:fld>
            <a:endParaRPr lang="en-US"/>
          </a:p>
        </p:txBody>
      </p:sp>
    </p:spTree>
    <p:extLst>
      <p:ext uri="{BB962C8B-B14F-4D97-AF65-F5344CB8AC3E}">
        <p14:creationId xmlns:p14="http://schemas.microsoft.com/office/powerpoint/2010/main" val="2157025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E8191B9-3681-4D44-9817-3F7AF53F4A92}" type="slidenum">
              <a:rPr lang="en-US" smtClean="0"/>
              <a:pPr/>
              <a:t>28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Autofit/>
          </a:bodyPr>
          <a:lstStyle>
            <a:lvl1pPr>
              <a:defRPr sz="6000" b="1">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Footer Placeholder 6"/>
          <p:cNvSpPr>
            <a:spLocks noGrp="1"/>
          </p:cNvSpPr>
          <p:nvPr>
            <p:ph type="ftr" sz="quarter" idx="10"/>
          </p:nvPr>
        </p:nvSpPr>
        <p:spPr>
          <a:xfrm>
            <a:off x="3124200" y="6416675"/>
            <a:ext cx="2895600" cy="365125"/>
          </a:xfrm>
        </p:spPr>
        <p:txBody>
          <a:bodyPr/>
          <a:lstStyle/>
          <a:p>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2743199"/>
          </a:xfrm>
          <a:ln>
            <a:noFill/>
          </a:ln>
        </p:spPr>
        <p:txBody>
          <a:bodyPr anchor="ctr" anchorCtr="0">
            <a:noAutofit/>
          </a:bodyPr>
          <a:lstStyle>
            <a:lvl1pPr algn="ctr">
              <a:defRPr sz="6000" b="1" cap="none" spc="0">
                <a:ln>
                  <a:noFill/>
                </a:ln>
                <a:solidFill>
                  <a:schemeClr val="tx1"/>
                </a:solidFill>
                <a:effectLst>
                  <a:glow rad="228600">
                    <a:schemeClr val="bg2">
                      <a:alpha val="40000"/>
                    </a:schemeClr>
                  </a:glow>
                </a:effectLst>
              </a:defRPr>
            </a:lvl1pPr>
          </a:lstStyle>
          <a:p>
            <a:r>
              <a:rPr lang="en-US"/>
              <a:t>Click to edit Master title style</a:t>
            </a:r>
            <a:endParaRPr lang="en-US" dirty="0"/>
          </a:p>
        </p:txBody>
      </p:sp>
      <p:sp>
        <p:nvSpPr>
          <p:cNvPr id="3" name="Footer Placeholder 2"/>
          <p:cNvSpPr>
            <a:spLocks noGrp="1"/>
          </p:cNvSpPr>
          <p:nvPr>
            <p:ph type="ftr" sz="quarter" idx="10"/>
          </p:nvPr>
        </p:nvSpPr>
        <p:spPr>
          <a:xfrm>
            <a:off x="3124200" y="6416675"/>
            <a:ext cx="2895600" cy="365125"/>
          </a:xfrm>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Middle Title">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0"/>
            <a:ext cx="8229600" cy="1143000"/>
          </a:xfrm>
        </p:spPr>
        <p:txBody>
          <a:bodyPr/>
          <a:lstStyle>
            <a:lvl1pPr>
              <a:defRPr b="1"/>
            </a:lvl1pPr>
          </a:lstStyle>
          <a:p>
            <a:r>
              <a:rPr lang="en-US"/>
              <a:t>Click to edit Master title style</a:t>
            </a:r>
            <a:endParaRPr lang="en-US" dirty="0"/>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p>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416675"/>
            <a:ext cx="2895600" cy="365125"/>
          </a:xfrm>
          <a:prstGeom prst="rect">
            <a:avLst/>
          </a:prstGeom>
        </p:spPr>
        <p:txBody>
          <a:bodyPr/>
          <a:lstStyle/>
          <a:p>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p>
            <a:endParaRPr lang="en-US"/>
          </a:p>
        </p:txBody>
      </p:sp>
      <p:sp>
        <p:nvSpPr>
          <p:cNvPr id="6" name="Text Placeholder 2"/>
          <p:cNvSpPr>
            <a:spLocks noGrp="1"/>
          </p:cNvSpPr>
          <p:nvPr>
            <p:ph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a:xfrm>
            <a:off x="3124200" y="6416675"/>
            <a:ext cx="2895600" cy="365125"/>
          </a:xfrm>
          <a:prstGeom prst="rect">
            <a:avLst/>
          </a:prstGeom>
        </p:spPr>
        <p:txBody>
          <a:bodyPr/>
          <a:lstStyle/>
          <a:p>
            <a:endParaRPr lang="en-US"/>
          </a:p>
        </p:txBody>
      </p:sp>
    </p:spTree>
    <p:extLst>
      <p:ext uri="{BB962C8B-B14F-4D97-AF65-F5344CB8AC3E}">
        <p14:creationId xmlns:p14="http://schemas.microsoft.com/office/powerpoint/2010/main" val="371287851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Picture">
    <p:spTree>
      <p:nvGrpSpPr>
        <p:cNvPr id="1" name=""/>
        <p:cNvGrpSpPr/>
        <p:nvPr/>
      </p:nvGrpSpPr>
      <p:grpSpPr>
        <a:xfrm>
          <a:off x="0" y="0"/>
          <a:ext cx="0" cy="0"/>
          <a:chOff x="0" y="0"/>
          <a:chExt cx="0" cy="0"/>
        </a:xfrm>
      </p:grpSpPr>
      <p:sp>
        <p:nvSpPr>
          <p:cNvPr id="5" name="Picture Placeholder 4"/>
          <p:cNvSpPr>
            <a:spLocks noGrp="1"/>
          </p:cNvSpPr>
          <p:nvPr>
            <p:ph type="pic" sz="quarter" idx="11"/>
          </p:nvPr>
        </p:nvSpPr>
        <p:spPr>
          <a:xfrm>
            <a:off x="457200" y="228600"/>
            <a:ext cx="8229600" cy="6172200"/>
          </a:xfrm>
        </p:spPr>
        <p:txBody>
          <a:bodyPr/>
          <a:lstStyle/>
          <a:p>
            <a:r>
              <a:rPr lang="en-US"/>
              <a:t>Click icon to add picture</a:t>
            </a:r>
            <a:endParaRPr lang="en-US" dirty="0"/>
          </a:p>
        </p:txBody>
      </p:sp>
      <p:sp>
        <p:nvSpPr>
          <p:cNvPr id="3" name="Footer Placeholder 2"/>
          <p:cNvSpPr>
            <a:spLocks noGrp="1"/>
          </p:cNvSpPr>
          <p:nvPr>
            <p:ph type="ftr" sz="quarter" idx="10"/>
          </p:nvPr>
        </p:nvSpPr>
        <p:spPr>
          <a:xfrm>
            <a:off x="3124200" y="6416675"/>
            <a:ext cx="2895600" cy="365125"/>
          </a:xfrm>
        </p:spPr>
        <p:txBody>
          <a:bodyPr/>
          <a:lstStyle/>
          <a:p>
            <a:endParaRPr lang="en-US"/>
          </a:p>
        </p:txBody>
      </p:sp>
    </p:spTree>
    <p:extLst>
      <p:ext uri="{BB962C8B-B14F-4D97-AF65-F5344CB8AC3E}">
        <p14:creationId xmlns:p14="http://schemas.microsoft.com/office/powerpoint/2010/main" val="200346292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d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3124200" y="6416675"/>
            <a:ext cx="2895600" cy="365125"/>
          </a:xfrm>
        </p:spPr>
        <p:txBody>
          <a:bodyPr/>
          <a:lstStyle/>
          <a:p>
            <a:endParaRPr lang="en-US"/>
          </a:p>
        </p:txBody>
      </p:sp>
      <p:sp>
        <p:nvSpPr>
          <p:cNvPr id="5" name="Text Placeholder 4"/>
          <p:cNvSpPr>
            <a:spLocks noGrp="1"/>
          </p:cNvSpPr>
          <p:nvPr>
            <p:ph type="body" sz="quarter" idx="11"/>
          </p:nvPr>
        </p:nvSpPr>
        <p:spPr>
          <a:xfrm>
            <a:off x="228600" y="228600"/>
            <a:ext cx="8686800" cy="6172200"/>
          </a:xfrm>
        </p:spPr>
        <p:txBody>
          <a:bodyPr anchor="ctr">
            <a:normAutofit/>
          </a:bodyPr>
          <a:lstStyle>
            <a:lvl1pPr marL="0" indent="0">
              <a:buNone/>
              <a:defRPr sz="2400">
                <a:latin typeface="Consolas" pitchFamily="49" charset="0"/>
                <a:cs typeface="Consolas" pitchFamily="49" charset="0"/>
              </a:defRPr>
            </a:lvl1pPr>
            <a:lvl2pPr marL="457200" indent="0">
              <a:buNone/>
              <a:defRPr sz="2400">
                <a:latin typeface="Consolas" pitchFamily="49" charset="0"/>
                <a:cs typeface="Consolas" pitchFamily="49" charset="0"/>
              </a:defRPr>
            </a:lvl2pPr>
            <a:lvl3pPr marL="914400" indent="0">
              <a:buNone/>
              <a:defRPr sz="2400">
                <a:latin typeface="Consolas" pitchFamily="49" charset="0"/>
                <a:cs typeface="Consolas" pitchFamily="49" charset="0"/>
              </a:defRPr>
            </a:lvl3pPr>
            <a:lvl4pPr marL="1371600" indent="0">
              <a:buNone/>
              <a:defRPr sz="2400">
                <a:latin typeface="Consolas" pitchFamily="49" charset="0"/>
                <a:cs typeface="Consolas" pitchFamily="49" charset="0"/>
              </a:defRPr>
            </a:lvl4pPr>
            <a:lvl5pPr marL="1828800" indent="0">
              <a:buNone/>
              <a:defRPr sz="2400">
                <a:latin typeface="Consolas" pitchFamily="49" charset="0"/>
                <a:cs typeface="Consolas" pitchFamily="49"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9937824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p:cNvSpPr/>
          <p:nvPr/>
        </p:nvSpPr>
        <p:spPr>
          <a:xfrm>
            <a:off x="-7258" y="6561136"/>
            <a:ext cx="9151257" cy="412751"/>
          </a:xfrm>
          <a:custGeom>
            <a:avLst/>
            <a:gdLst>
              <a:gd name="connsiteX0" fmla="*/ 0 w 9144000"/>
              <a:gd name="connsiteY0" fmla="*/ 61913 h 495300"/>
              <a:gd name="connsiteX1" fmla="*/ 4571998 w 9144000"/>
              <a:gd name="connsiteY1" fmla="*/ 61913 h 495300"/>
              <a:gd name="connsiteX2" fmla="*/ 9144000 w 9144000"/>
              <a:gd name="connsiteY2" fmla="*/ 61913 h 495300"/>
              <a:gd name="connsiteX3" fmla="*/ 9144000 w 9144000"/>
              <a:gd name="connsiteY3" fmla="*/ 433388 h 495300"/>
              <a:gd name="connsiteX4" fmla="*/ 4571998 w 9144000"/>
              <a:gd name="connsiteY4" fmla="*/ 433388 h 495300"/>
              <a:gd name="connsiteX5" fmla="*/ 0 w 9144000"/>
              <a:gd name="connsiteY5" fmla="*/ 433388 h 495300"/>
              <a:gd name="connsiteX6" fmla="*/ 0 w 9144000"/>
              <a:gd name="connsiteY6" fmla="*/ 61913 h 495300"/>
              <a:gd name="connsiteX0" fmla="*/ 0 w 9144000"/>
              <a:gd name="connsiteY0" fmla="*/ 206376 h 615951"/>
              <a:gd name="connsiteX1" fmla="*/ 4571998 w 9144000"/>
              <a:gd name="connsiteY1" fmla="*/ 206376 h 615951"/>
              <a:gd name="connsiteX2" fmla="*/ 9144000 w 9144000"/>
              <a:gd name="connsiteY2" fmla="*/ 206376 h 615951"/>
              <a:gd name="connsiteX3" fmla="*/ 9144000 w 9144000"/>
              <a:gd name="connsiteY3" fmla="*/ 349251 h 615951"/>
              <a:gd name="connsiteX4" fmla="*/ 4571998 w 9144000"/>
              <a:gd name="connsiteY4" fmla="*/ 577851 h 615951"/>
              <a:gd name="connsiteX5" fmla="*/ 0 w 9144000"/>
              <a:gd name="connsiteY5" fmla="*/ 577851 h 615951"/>
              <a:gd name="connsiteX6" fmla="*/ 0 w 9144000"/>
              <a:gd name="connsiteY6" fmla="*/ 206376 h 615951"/>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405721 h 577851"/>
              <a:gd name="connsiteX8" fmla="*/ 0 w 9144000"/>
              <a:gd name="connsiteY8" fmla="*/ 206376 h 577851"/>
              <a:gd name="connsiteX0" fmla="*/ 228600 w 9372600"/>
              <a:gd name="connsiteY0" fmla="*/ 206376 h 577851"/>
              <a:gd name="connsiteX1" fmla="*/ 4800598 w 9372600"/>
              <a:gd name="connsiteY1" fmla="*/ 206376 h 577851"/>
              <a:gd name="connsiteX2" fmla="*/ 9372600 w 9372600"/>
              <a:gd name="connsiteY2" fmla="*/ 206376 h 577851"/>
              <a:gd name="connsiteX3" fmla="*/ 9372600 w 9372600"/>
              <a:gd name="connsiteY3" fmla="*/ 349251 h 577851"/>
              <a:gd name="connsiteX4" fmla="*/ 4800598 w 9372600"/>
              <a:gd name="connsiteY4" fmla="*/ 349251 h 577851"/>
              <a:gd name="connsiteX5" fmla="*/ 4786086 w 9372600"/>
              <a:gd name="connsiteY5" fmla="*/ 351293 h 577851"/>
              <a:gd name="connsiteX6" fmla="*/ 228600 w 9372600"/>
              <a:gd name="connsiteY6" fmla="*/ 577851 h 577851"/>
              <a:gd name="connsiteX7" fmla="*/ 0 w 9372600"/>
              <a:gd name="connsiteY7" fmla="*/ 405721 h 577851"/>
              <a:gd name="connsiteX8" fmla="*/ 228600 w 9372600"/>
              <a:gd name="connsiteY8"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53321 h 577851"/>
              <a:gd name="connsiteX8" fmla="*/ 0 w 9144000"/>
              <a:gd name="connsiteY8" fmla="*/ 206376 h 577851"/>
              <a:gd name="connsiteX0" fmla="*/ 7257 w 9151257"/>
              <a:gd name="connsiteY0" fmla="*/ 206376 h 577851"/>
              <a:gd name="connsiteX1" fmla="*/ 4579255 w 9151257"/>
              <a:gd name="connsiteY1" fmla="*/ 206376 h 577851"/>
              <a:gd name="connsiteX2" fmla="*/ 9151257 w 9151257"/>
              <a:gd name="connsiteY2" fmla="*/ 206376 h 577851"/>
              <a:gd name="connsiteX3" fmla="*/ 9151257 w 9151257"/>
              <a:gd name="connsiteY3" fmla="*/ 349251 h 577851"/>
              <a:gd name="connsiteX4" fmla="*/ 4579255 w 9151257"/>
              <a:gd name="connsiteY4" fmla="*/ 349251 h 577851"/>
              <a:gd name="connsiteX5" fmla="*/ 4564743 w 9151257"/>
              <a:gd name="connsiteY5" fmla="*/ 351293 h 577851"/>
              <a:gd name="connsiteX6" fmla="*/ 7257 w 9151257"/>
              <a:gd name="connsiteY6" fmla="*/ 577851 h 577851"/>
              <a:gd name="connsiteX7" fmla="*/ 0 w 9151257"/>
              <a:gd name="connsiteY7" fmla="*/ 344035 h 577851"/>
              <a:gd name="connsiteX8" fmla="*/ 7257 w 9151257"/>
              <a:gd name="connsiteY8" fmla="*/ 253321 h 577851"/>
              <a:gd name="connsiteX9" fmla="*/ 7257 w 9151257"/>
              <a:gd name="connsiteY9" fmla="*/ 206376 h 577851"/>
              <a:gd name="connsiteX0" fmla="*/ 7257 w 9151257"/>
              <a:gd name="connsiteY0" fmla="*/ 206376 h 412751"/>
              <a:gd name="connsiteX1" fmla="*/ 4579255 w 9151257"/>
              <a:gd name="connsiteY1" fmla="*/ 206376 h 412751"/>
              <a:gd name="connsiteX2" fmla="*/ 9151257 w 9151257"/>
              <a:gd name="connsiteY2" fmla="*/ 206376 h 412751"/>
              <a:gd name="connsiteX3" fmla="*/ 9151257 w 9151257"/>
              <a:gd name="connsiteY3" fmla="*/ 349251 h 412751"/>
              <a:gd name="connsiteX4" fmla="*/ 4579255 w 9151257"/>
              <a:gd name="connsiteY4" fmla="*/ 349251 h 412751"/>
              <a:gd name="connsiteX5" fmla="*/ 4564743 w 9151257"/>
              <a:gd name="connsiteY5" fmla="*/ 351293 h 412751"/>
              <a:gd name="connsiteX6" fmla="*/ 7257 w 9151257"/>
              <a:gd name="connsiteY6" fmla="*/ 349251 h 412751"/>
              <a:gd name="connsiteX7" fmla="*/ 0 w 9151257"/>
              <a:gd name="connsiteY7" fmla="*/ 344035 h 412751"/>
              <a:gd name="connsiteX8" fmla="*/ 7257 w 9151257"/>
              <a:gd name="connsiteY8" fmla="*/ 253321 h 412751"/>
              <a:gd name="connsiteX9" fmla="*/ 7257 w 9151257"/>
              <a:gd name="connsiteY9" fmla="*/ 206376 h 41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51257" h="412751">
                <a:moveTo>
                  <a:pt x="7257" y="206376"/>
                </a:moveTo>
                <a:cubicBezTo>
                  <a:pt x="1531257" y="0"/>
                  <a:pt x="3055256" y="412751"/>
                  <a:pt x="4579255" y="206376"/>
                </a:cubicBezTo>
                <a:cubicBezTo>
                  <a:pt x="6103254" y="0"/>
                  <a:pt x="7627252" y="412751"/>
                  <a:pt x="9151257" y="206376"/>
                </a:cubicBezTo>
                <a:lnTo>
                  <a:pt x="9151257" y="349251"/>
                </a:lnTo>
                <a:lnTo>
                  <a:pt x="4579255" y="349251"/>
                </a:lnTo>
                <a:lnTo>
                  <a:pt x="4564743" y="351293"/>
                </a:lnTo>
                <a:lnTo>
                  <a:pt x="7257" y="349251"/>
                </a:lnTo>
                <a:lnTo>
                  <a:pt x="0" y="344035"/>
                </a:lnTo>
                <a:lnTo>
                  <a:pt x="7257" y="253321"/>
                </a:lnTo>
                <a:lnTo>
                  <a:pt x="7257" y="206376"/>
                </a:lnTo>
                <a:close/>
              </a:path>
            </a:pathLst>
          </a:custGeom>
          <a:solidFill>
            <a:schemeClr val="bg2"/>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
        <p:nvSpPr>
          <p:cNvPr id="8" name="Footer Placeholder 7"/>
          <p:cNvSpPr>
            <a:spLocks noGrp="1"/>
          </p:cNvSpPr>
          <p:nvPr>
            <p:ph type="ftr" sz="quarter" idx="3"/>
          </p:nvPr>
        </p:nvSpPr>
        <p:spPr>
          <a:xfrm>
            <a:off x="3124200" y="64166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reeform 5"/>
          <p:cNvSpPr/>
          <p:nvPr/>
        </p:nvSpPr>
        <p:spPr>
          <a:xfrm>
            <a:off x="-7258" y="6561136"/>
            <a:ext cx="9151257" cy="412751"/>
          </a:xfrm>
          <a:custGeom>
            <a:avLst/>
            <a:gdLst>
              <a:gd name="connsiteX0" fmla="*/ 0 w 9144000"/>
              <a:gd name="connsiteY0" fmla="*/ 61913 h 495300"/>
              <a:gd name="connsiteX1" fmla="*/ 4571998 w 9144000"/>
              <a:gd name="connsiteY1" fmla="*/ 61913 h 495300"/>
              <a:gd name="connsiteX2" fmla="*/ 9144000 w 9144000"/>
              <a:gd name="connsiteY2" fmla="*/ 61913 h 495300"/>
              <a:gd name="connsiteX3" fmla="*/ 9144000 w 9144000"/>
              <a:gd name="connsiteY3" fmla="*/ 433388 h 495300"/>
              <a:gd name="connsiteX4" fmla="*/ 4571998 w 9144000"/>
              <a:gd name="connsiteY4" fmla="*/ 433388 h 495300"/>
              <a:gd name="connsiteX5" fmla="*/ 0 w 9144000"/>
              <a:gd name="connsiteY5" fmla="*/ 433388 h 495300"/>
              <a:gd name="connsiteX6" fmla="*/ 0 w 9144000"/>
              <a:gd name="connsiteY6" fmla="*/ 61913 h 495300"/>
              <a:gd name="connsiteX0" fmla="*/ 0 w 9144000"/>
              <a:gd name="connsiteY0" fmla="*/ 206376 h 615951"/>
              <a:gd name="connsiteX1" fmla="*/ 4571998 w 9144000"/>
              <a:gd name="connsiteY1" fmla="*/ 206376 h 615951"/>
              <a:gd name="connsiteX2" fmla="*/ 9144000 w 9144000"/>
              <a:gd name="connsiteY2" fmla="*/ 206376 h 615951"/>
              <a:gd name="connsiteX3" fmla="*/ 9144000 w 9144000"/>
              <a:gd name="connsiteY3" fmla="*/ 349251 h 615951"/>
              <a:gd name="connsiteX4" fmla="*/ 4571998 w 9144000"/>
              <a:gd name="connsiteY4" fmla="*/ 577851 h 615951"/>
              <a:gd name="connsiteX5" fmla="*/ 0 w 9144000"/>
              <a:gd name="connsiteY5" fmla="*/ 577851 h 615951"/>
              <a:gd name="connsiteX6" fmla="*/ 0 w 9144000"/>
              <a:gd name="connsiteY6" fmla="*/ 206376 h 615951"/>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5778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640104"/>
              <a:gd name="connsiteX1" fmla="*/ 4571998 w 9144000"/>
              <a:gd name="connsiteY1" fmla="*/ 206376 h 640104"/>
              <a:gd name="connsiteX2" fmla="*/ 9144000 w 9144000"/>
              <a:gd name="connsiteY2" fmla="*/ 206376 h 640104"/>
              <a:gd name="connsiteX3" fmla="*/ 9144000 w 9144000"/>
              <a:gd name="connsiteY3" fmla="*/ 349251 h 640104"/>
              <a:gd name="connsiteX4" fmla="*/ 4571998 w 9144000"/>
              <a:gd name="connsiteY4" fmla="*/ 349251 h 640104"/>
              <a:gd name="connsiteX5" fmla="*/ 4557486 w 9144000"/>
              <a:gd name="connsiteY5" fmla="*/ 351293 h 640104"/>
              <a:gd name="connsiteX6" fmla="*/ 0 w 9144000"/>
              <a:gd name="connsiteY6" fmla="*/ 577851 h 640104"/>
              <a:gd name="connsiteX7" fmla="*/ 0 w 9144000"/>
              <a:gd name="connsiteY7" fmla="*/ 206376 h 640104"/>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405721 h 577851"/>
              <a:gd name="connsiteX8" fmla="*/ 0 w 9144000"/>
              <a:gd name="connsiteY8" fmla="*/ 206376 h 577851"/>
              <a:gd name="connsiteX0" fmla="*/ 228600 w 9372600"/>
              <a:gd name="connsiteY0" fmla="*/ 206376 h 577851"/>
              <a:gd name="connsiteX1" fmla="*/ 4800598 w 9372600"/>
              <a:gd name="connsiteY1" fmla="*/ 206376 h 577851"/>
              <a:gd name="connsiteX2" fmla="*/ 9372600 w 9372600"/>
              <a:gd name="connsiteY2" fmla="*/ 206376 h 577851"/>
              <a:gd name="connsiteX3" fmla="*/ 9372600 w 9372600"/>
              <a:gd name="connsiteY3" fmla="*/ 349251 h 577851"/>
              <a:gd name="connsiteX4" fmla="*/ 4800598 w 9372600"/>
              <a:gd name="connsiteY4" fmla="*/ 349251 h 577851"/>
              <a:gd name="connsiteX5" fmla="*/ 4786086 w 9372600"/>
              <a:gd name="connsiteY5" fmla="*/ 351293 h 577851"/>
              <a:gd name="connsiteX6" fmla="*/ 228600 w 9372600"/>
              <a:gd name="connsiteY6" fmla="*/ 577851 h 577851"/>
              <a:gd name="connsiteX7" fmla="*/ 0 w 9372600"/>
              <a:gd name="connsiteY7" fmla="*/ 405721 h 577851"/>
              <a:gd name="connsiteX8" fmla="*/ 228600 w 9372600"/>
              <a:gd name="connsiteY8" fmla="*/ 206376 h 577851"/>
              <a:gd name="connsiteX0" fmla="*/ 0 w 9144000"/>
              <a:gd name="connsiteY0" fmla="*/ 206376 h 577851"/>
              <a:gd name="connsiteX1" fmla="*/ 4571998 w 9144000"/>
              <a:gd name="connsiteY1" fmla="*/ 206376 h 577851"/>
              <a:gd name="connsiteX2" fmla="*/ 9144000 w 9144000"/>
              <a:gd name="connsiteY2" fmla="*/ 206376 h 577851"/>
              <a:gd name="connsiteX3" fmla="*/ 9144000 w 9144000"/>
              <a:gd name="connsiteY3" fmla="*/ 349251 h 577851"/>
              <a:gd name="connsiteX4" fmla="*/ 4571998 w 9144000"/>
              <a:gd name="connsiteY4" fmla="*/ 349251 h 577851"/>
              <a:gd name="connsiteX5" fmla="*/ 4557486 w 9144000"/>
              <a:gd name="connsiteY5" fmla="*/ 351293 h 577851"/>
              <a:gd name="connsiteX6" fmla="*/ 0 w 9144000"/>
              <a:gd name="connsiteY6" fmla="*/ 577851 h 577851"/>
              <a:gd name="connsiteX7" fmla="*/ 0 w 9144000"/>
              <a:gd name="connsiteY7" fmla="*/ 253321 h 577851"/>
              <a:gd name="connsiteX8" fmla="*/ 0 w 9144000"/>
              <a:gd name="connsiteY8" fmla="*/ 206376 h 577851"/>
              <a:gd name="connsiteX0" fmla="*/ 7257 w 9151257"/>
              <a:gd name="connsiteY0" fmla="*/ 206376 h 577851"/>
              <a:gd name="connsiteX1" fmla="*/ 4579255 w 9151257"/>
              <a:gd name="connsiteY1" fmla="*/ 206376 h 577851"/>
              <a:gd name="connsiteX2" fmla="*/ 9151257 w 9151257"/>
              <a:gd name="connsiteY2" fmla="*/ 206376 h 577851"/>
              <a:gd name="connsiteX3" fmla="*/ 9151257 w 9151257"/>
              <a:gd name="connsiteY3" fmla="*/ 349251 h 577851"/>
              <a:gd name="connsiteX4" fmla="*/ 4579255 w 9151257"/>
              <a:gd name="connsiteY4" fmla="*/ 349251 h 577851"/>
              <a:gd name="connsiteX5" fmla="*/ 4564743 w 9151257"/>
              <a:gd name="connsiteY5" fmla="*/ 351293 h 577851"/>
              <a:gd name="connsiteX6" fmla="*/ 7257 w 9151257"/>
              <a:gd name="connsiteY6" fmla="*/ 577851 h 577851"/>
              <a:gd name="connsiteX7" fmla="*/ 0 w 9151257"/>
              <a:gd name="connsiteY7" fmla="*/ 344035 h 577851"/>
              <a:gd name="connsiteX8" fmla="*/ 7257 w 9151257"/>
              <a:gd name="connsiteY8" fmla="*/ 253321 h 577851"/>
              <a:gd name="connsiteX9" fmla="*/ 7257 w 9151257"/>
              <a:gd name="connsiteY9" fmla="*/ 206376 h 577851"/>
              <a:gd name="connsiteX0" fmla="*/ 7257 w 9151257"/>
              <a:gd name="connsiteY0" fmla="*/ 206376 h 412751"/>
              <a:gd name="connsiteX1" fmla="*/ 4579255 w 9151257"/>
              <a:gd name="connsiteY1" fmla="*/ 206376 h 412751"/>
              <a:gd name="connsiteX2" fmla="*/ 9151257 w 9151257"/>
              <a:gd name="connsiteY2" fmla="*/ 206376 h 412751"/>
              <a:gd name="connsiteX3" fmla="*/ 9151257 w 9151257"/>
              <a:gd name="connsiteY3" fmla="*/ 349251 h 412751"/>
              <a:gd name="connsiteX4" fmla="*/ 4579255 w 9151257"/>
              <a:gd name="connsiteY4" fmla="*/ 349251 h 412751"/>
              <a:gd name="connsiteX5" fmla="*/ 4564743 w 9151257"/>
              <a:gd name="connsiteY5" fmla="*/ 351293 h 412751"/>
              <a:gd name="connsiteX6" fmla="*/ 7257 w 9151257"/>
              <a:gd name="connsiteY6" fmla="*/ 349251 h 412751"/>
              <a:gd name="connsiteX7" fmla="*/ 0 w 9151257"/>
              <a:gd name="connsiteY7" fmla="*/ 344035 h 412751"/>
              <a:gd name="connsiteX8" fmla="*/ 7257 w 9151257"/>
              <a:gd name="connsiteY8" fmla="*/ 253321 h 412751"/>
              <a:gd name="connsiteX9" fmla="*/ 7257 w 9151257"/>
              <a:gd name="connsiteY9" fmla="*/ 206376 h 412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151257" h="412751">
                <a:moveTo>
                  <a:pt x="7257" y="206376"/>
                </a:moveTo>
                <a:cubicBezTo>
                  <a:pt x="1531257" y="0"/>
                  <a:pt x="3055256" y="412751"/>
                  <a:pt x="4579255" y="206376"/>
                </a:cubicBezTo>
                <a:cubicBezTo>
                  <a:pt x="6103254" y="0"/>
                  <a:pt x="7627252" y="412751"/>
                  <a:pt x="9151257" y="206376"/>
                </a:cubicBezTo>
                <a:lnTo>
                  <a:pt x="9151257" y="349251"/>
                </a:lnTo>
                <a:lnTo>
                  <a:pt x="4579255" y="349251"/>
                </a:lnTo>
                <a:lnTo>
                  <a:pt x="4564743" y="351293"/>
                </a:lnTo>
                <a:lnTo>
                  <a:pt x="7257" y="349251"/>
                </a:lnTo>
                <a:lnTo>
                  <a:pt x="0" y="344035"/>
                </a:lnTo>
                <a:lnTo>
                  <a:pt x="7257" y="253321"/>
                </a:lnTo>
                <a:lnTo>
                  <a:pt x="7257" y="206376"/>
                </a:lnTo>
                <a:close/>
              </a:path>
            </a:pathLst>
          </a:custGeom>
          <a:solidFill>
            <a:srgbClr val="6479A6"/>
          </a:solidFill>
        </p:spPr>
        <p:style>
          <a:lnRef idx="0">
            <a:schemeClr val="dk1"/>
          </a:lnRef>
          <a:fillRef idx="3">
            <a:schemeClr val="dk1"/>
          </a:fillRef>
          <a:effectRef idx="3">
            <a:schemeClr val="dk1"/>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spcBef>
                <a:spcPts val="1200"/>
              </a:spcBef>
            </a:pPr>
            <a:r>
              <a:rPr lang="en-US" sz="7200" dirty="0"/>
              <a:t>How Languages Influence Design</a:t>
            </a:r>
            <a:br>
              <a:rPr lang="en-US" sz="7200" dirty="0"/>
            </a:br>
            <a:r>
              <a:rPr lang="en-US" sz="4800" dirty="0"/>
              <a:t>Objects vs. Functions</a:t>
            </a:r>
          </a:p>
        </p:txBody>
      </p:sp>
      <p:sp>
        <p:nvSpPr>
          <p:cNvPr id="5" name="Subtitle 4"/>
          <p:cNvSpPr>
            <a:spLocks noGrp="1"/>
          </p:cNvSpPr>
          <p:nvPr>
            <p:ph type="subTitle" idx="1"/>
          </p:nvPr>
        </p:nvSpPr>
        <p:spPr>
          <a:xfrm>
            <a:off x="1371600" y="4876800"/>
            <a:ext cx="6400800" cy="1752600"/>
          </a:xfrm>
        </p:spPr>
        <p:txBody>
          <a:bodyPr anchor="b">
            <a:normAutofit fontScale="85000" lnSpcReduction="20000"/>
          </a:bodyPr>
          <a:lstStyle/>
          <a:p>
            <a:r>
              <a:rPr lang="en-US" dirty="0"/>
              <a:t>Harry Pierson</a:t>
            </a:r>
          </a:p>
          <a:p>
            <a:r>
              <a:rPr lang="en-US" dirty="0"/>
              <a:t>harry.pierson@microsoft.com</a:t>
            </a:r>
          </a:p>
          <a:p>
            <a:r>
              <a:rPr lang="en-US" dirty="0"/>
              <a:t>http://devhawk.net</a:t>
            </a:r>
          </a:p>
          <a:p>
            <a:r>
              <a:rPr lang="en-US" dirty="0"/>
              <a:t>@</a:t>
            </a:r>
            <a:r>
              <a:rPr lang="en-US" dirty="0" err="1"/>
              <a:t>devhawk</a:t>
            </a:r>
            <a:endParaRPr lang="en-US" dirty="0"/>
          </a:p>
        </p:txBody>
      </p:sp>
      <p:sp>
        <p:nvSpPr>
          <p:cNvPr id="6" name="Rounded Rectangle 5"/>
          <p:cNvSpPr/>
          <p:nvPr/>
        </p:nvSpPr>
        <p:spPr>
          <a:xfrm>
            <a:off x="1752600" y="3581400"/>
            <a:ext cx="5638800" cy="838200"/>
          </a:xfrm>
          <a:prstGeom prst="round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All programming languages </a:t>
            </a:r>
            <a:br>
              <a:rPr lang="en-US" dirty="0"/>
            </a:br>
            <a:r>
              <a:rPr lang="en-US" dirty="0"/>
              <a:t>have the same objective.</a:t>
            </a:r>
            <a:br>
              <a:rPr lang="en-US" dirty="0"/>
            </a:br>
            <a:br>
              <a:rPr lang="en-US" dirty="0"/>
            </a:br>
            <a:r>
              <a:rPr lang="en-US" dirty="0"/>
              <a:t>All programming languages achieve that objective in different ways.</a:t>
            </a:r>
          </a:p>
        </p:txBody>
      </p:sp>
    </p:spTree>
    <p:extLst>
      <p:ext uri="{BB962C8B-B14F-4D97-AF65-F5344CB8AC3E}">
        <p14:creationId xmlns:p14="http://schemas.microsoft.com/office/powerpoint/2010/main" val="189769189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difference in composition</a:t>
            </a:r>
          </a:p>
        </p:txBody>
      </p:sp>
    </p:spTree>
    <p:extLst>
      <p:ext uri="{BB962C8B-B14F-4D97-AF65-F5344CB8AC3E}">
        <p14:creationId xmlns:p14="http://schemas.microsoft.com/office/powerpoint/2010/main" val="409427492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Object composition</a:t>
            </a:r>
            <a:br>
              <a:rPr lang="en-US" dirty="0"/>
            </a:br>
            <a:r>
              <a:rPr lang="en-US" dirty="0"/>
              <a:t>vs. </a:t>
            </a:r>
            <a:br>
              <a:rPr lang="en-US" dirty="0"/>
            </a:br>
            <a:r>
              <a:rPr lang="en-US" dirty="0"/>
              <a:t>Functional composition</a:t>
            </a:r>
          </a:p>
        </p:txBody>
      </p:sp>
      <p:sp>
        <p:nvSpPr>
          <p:cNvPr id="3" name="TextBox 2"/>
          <p:cNvSpPr txBox="1"/>
          <p:nvPr/>
        </p:nvSpPr>
        <p:spPr>
          <a:xfrm rot="21324054">
            <a:off x="3545519" y="1957428"/>
            <a:ext cx="4847802" cy="1200329"/>
          </a:xfrm>
          <a:prstGeom prst="rect">
            <a:avLst/>
          </a:prstGeom>
          <a:noFill/>
        </p:spPr>
        <p:txBody>
          <a:bodyPr wrap="none" rtlCol="0">
            <a:spAutoFit/>
          </a:bodyPr>
          <a:lstStyle/>
          <a:p>
            <a:r>
              <a:rPr lang="en-US" sz="3600" dirty="0">
                <a:solidFill>
                  <a:srgbClr val="FF0000"/>
                </a:solidFill>
                <a:latin typeface="Segoe Print" pitchFamily="2" charset="0"/>
              </a:rPr>
              <a:t>aka Composition of </a:t>
            </a:r>
          </a:p>
          <a:p>
            <a:pPr algn="r"/>
            <a:r>
              <a:rPr lang="en-US" sz="3600" dirty="0">
                <a:solidFill>
                  <a:srgbClr val="FF0000"/>
                </a:solidFill>
                <a:latin typeface="Segoe Print" pitchFamily="2" charset="0"/>
              </a:rPr>
              <a:t>Things</a:t>
            </a:r>
          </a:p>
        </p:txBody>
      </p:sp>
      <p:sp>
        <p:nvSpPr>
          <p:cNvPr id="4" name="TextBox 3"/>
          <p:cNvSpPr txBox="1"/>
          <p:nvPr/>
        </p:nvSpPr>
        <p:spPr>
          <a:xfrm rot="212614">
            <a:off x="1442643" y="4572072"/>
            <a:ext cx="6553397" cy="646331"/>
          </a:xfrm>
          <a:prstGeom prst="rect">
            <a:avLst/>
          </a:prstGeom>
          <a:noFill/>
        </p:spPr>
        <p:txBody>
          <a:bodyPr wrap="none" rtlCol="0">
            <a:spAutoFit/>
          </a:bodyPr>
          <a:lstStyle/>
          <a:p>
            <a:r>
              <a:rPr lang="en-US" sz="3600" dirty="0">
                <a:solidFill>
                  <a:srgbClr val="FF0000"/>
                </a:solidFill>
                <a:latin typeface="Segoe Print" pitchFamily="2" charset="0"/>
              </a:rPr>
              <a:t>aka Composition of Actions</a:t>
            </a:r>
          </a:p>
        </p:txBody>
      </p:sp>
    </p:spTree>
    <p:extLst>
      <p:ext uri="{BB962C8B-B14F-4D97-AF65-F5344CB8AC3E}">
        <p14:creationId xmlns:p14="http://schemas.microsoft.com/office/powerpoint/2010/main" val="427799092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upload.wikimedia.org/wikipedia/commons/6/6b/Texas_Hold_%27em_Hole_Cards.jpg"/>
          <p:cNvPicPr>
            <a:picLocks noGrp="1" noChangeAspect="1" noChangeArrowheads="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bwMode="auto">
          <a:prstGeom prst="rect">
            <a:avLst/>
          </a:prstGeom>
          <a:noFill/>
        </p:spPr>
      </p:pic>
    </p:spTree>
    <p:extLst>
      <p:ext uri="{BB962C8B-B14F-4D97-AF65-F5344CB8AC3E}">
        <p14:creationId xmlns:p14="http://schemas.microsoft.com/office/powerpoint/2010/main" val="4031948506"/>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a:t>5 Card Draw</a:t>
            </a:r>
            <a:br>
              <a:rPr lang="en-US" dirty="0"/>
            </a:br>
            <a:r>
              <a:rPr lang="en-US" dirty="0"/>
              <a:t>7 Card Stud</a:t>
            </a:r>
            <a:br>
              <a:rPr lang="en-US" dirty="0"/>
            </a:br>
            <a:r>
              <a:rPr lang="en-US" dirty="0"/>
              <a:t>Texas Hold ‘</a:t>
            </a:r>
            <a:r>
              <a:rPr lang="en-US" dirty="0" err="1"/>
              <a:t>em</a:t>
            </a:r>
            <a:endParaRPr lang="en-US" dirty="0"/>
          </a:p>
        </p:txBody>
      </p:sp>
    </p:spTree>
    <p:extLst>
      <p:ext uri="{BB962C8B-B14F-4D97-AF65-F5344CB8AC3E}">
        <p14:creationId xmlns:p14="http://schemas.microsoft.com/office/powerpoint/2010/main" val="384940308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Five Card Draw</a:t>
            </a:r>
          </a:p>
        </p:txBody>
      </p:sp>
      <p:graphicFrame>
        <p:nvGraphicFramePr>
          <p:cNvPr id="3" name="Picture Placeholder 2"/>
          <p:cNvGraphicFramePr>
            <a:graphicFrameLocks noGrp="1"/>
          </p:cNvGraphicFramePr>
          <p:nvPr>
            <p:ph idx="1"/>
            <p:extLst>
              <p:ext uri="{D42A27DB-BD31-4B8C-83A1-F6EECF244321}">
                <p14:modId xmlns:p14="http://schemas.microsoft.com/office/powerpoint/2010/main" val="268110892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Seven Card Stud</a:t>
            </a:r>
          </a:p>
        </p:txBody>
      </p:sp>
      <p:graphicFrame>
        <p:nvGraphicFramePr>
          <p:cNvPr id="3" name="Picture Placeholder 2"/>
          <p:cNvGraphicFramePr>
            <a:graphicFrameLocks noGrp="1"/>
          </p:cNvGraphicFramePr>
          <p:nvPr>
            <p:ph idx="1"/>
            <p:extLst>
              <p:ext uri="{D42A27DB-BD31-4B8C-83A1-F6EECF244321}">
                <p14:modId xmlns:p14="http://schemas.microsoft.com/office/powerpoint/2010/main" val="96920150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Texas Hold ‘</a:t>
            </a:r>
            <a:r>
              <a:rPr lang="en-US" dirty="0" err="1"/>
              <a:t>em</a:t>
            </a:r>
            <a:endParaRPr lang="en-US" dirty="0"/>
          </a:p>
        </p:txBody>
      </p:sp>
      <p:graphicFrame>
        <p:nvGraphicFramePr>
          <p:cNvPr id="3" name="Picture Placeholder 2"/>
          <p:cNvGraphicFramePr>
            <a:graphicFrameLocks noGrp="1"/>
          </p:cNvGraphicFramePr>
          <p:nvPr>
            <p:ph idx="1"/>
            <p:extLst>
              <p:ext uri="{D42A27DB-BD31-4B8C-83A1-F6EECF244321}">
                <p14:modId xmlns:p14="http://schemas.microsoft.com/office/powerpoint/2010/main" val="126775804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3825795"/>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Decompose the objects</a:t>
            </a:r>
          </a:p>
        </p:txBody>
      </p:sp>
    </p:spTree>
    <p:extLst>
      <p:ext uri="{BB962C8B-B14F-4D97-AF65-F5344CB8AC3E}">
        <p14:creationId xmlns:p14="http://schemas.microsoft.com/office/powerpoint/2010/main" val="925076496"/>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http://farm1.static.flickr.com/120/271813396_4e09399438_o.jpg"/>
          <p:cNvPicPr>
            <a:picLocks noGrp="1" noChangeAspect="1" noChangeArrowheads="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bwMode="auto">
          <a:xfrm>
            <a:off x="457200" y="228600"/>
            <a:ext cx="4114800" cy="3086100"/>
          </a:xfrm>
          <a:prstGeom prst="rect">
            <a:avLst/>
          </a:prstGeom>
          <a:noFill/>
        </p:spPr>
      </p:pic>
      <p:pic>
        <p:nvPicPr>
          <p:cNvPr id="3" name="Picture 2" descr="http://farm1.static.flickr.com/4/9487077_427c616c9b_b.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4572000" y="228600"/>
            <a:ext cx="4114800" cy="3086100"/>
          </a:xfrm>
          <a:prstGeom prst="rect">
            <a:avLst/>
          </a:prstGeom>
          <a:noFill/>
        </p:spPr>
      </p:pic>
      <p:pic>
        <p:nvPicPr>
          <p:cNvPr id="4" name="Picture 2" descr="http://farm4.static.flickr.com/3175/2581767083_1ff9ff9477_b.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57200" y="3314700"/>
            <a:ext cx="4114800" cy="3086100"/>
          </a:xfrm>
          <a:prstGeom prst="rect">
            <a:avLst/>
          </a:prstGeom>
          <a:noFill/>
        </p:spPr>
      </p:pic>
      <p:pic>
        <p:nvPicPr>
          <p:cNvPr id="5" name="Picture 2" descr="http://upload.wikimedia.org/wikipedia/commons/7/74/Poker_Table.jpg"/>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4572000" y="3314700"/>
            <a:ext cx="4114800" cy="30861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09600" y="2725111"/>
            <a:ext cx="1246623" cy="646331"/>
          </a:xfrm>
          <a:prstGeom prst="rect">
            <a:avLst/>
          </a:prstGeom>
          <a:noFill/>
        </p:spPr>
        <p:txBody>
          <a:bodyPr wrap="none" rtlCol="0">
            <a:spAutoFit/>
          </a:bodyPr>
          <a:lstStyle/>
          <a:p>
            <a:r>
              <a:rPr lang="en-US" sz="3600" b="1" dirty="0">
                <a:ln>
                  <a:solidFill>
                    <a:schemeClr val="bg1"/>
                  </a:solidFill>
                </a:ln>
                <a:effectLst>
                  <a:glow rad="101600">
                    <a:schemeClr val="bg1">
                      <a:alpha val="60000"/>
                    </a:schemeClr>
                  </a:glow>
                </a:effectLst>
              </a:rPr>
              <a:t>Cards</a:t>
            </a:r>
          </a:p>
        </p:txBody>
      </p:sp>
      <p:sp>
        <p:nvSpPr>
          <p:cNvPr id="7" name="TextBox 6"/>
          <p:cNvSpPr txBox="1"/>
          <p:nvPr/>
        </p:nvSpPr>
        <p:spPr>
          <a:xfrm>
            <a:off x="7010400" y="381000"/>
            <a:ext cx="1531701" cy="646331"/>
          </a:xfrm>
          <a:prstGeom prst="rect">
            <a:avLst/>
          </a:prstGeom>
          <a:noFill/>
        </p:spPr>
        <p:txBody>
          <a:bodyPr wrap="none" rtlCol="0">
            <a:spAutoFit/>
          </a:bodyPr>
          <a:lstStyle/>
          <a:p>
            <a:r>
              <a:rPr lang="en-US" sz="3600" b="1" dirty="0">
                <a:ln>
                  <a:solidFill>
                    <a:schemeClr val="bg1"/>
                  </a:solidFill>
                </a:ln>
                <a:effectLst>
                  <a:glow rad="101600">
                    <a:schemeClr val="bg1">
                      <a:alpha val="60000"/>
                    </a:schemeClr>
                  </a:glow>
                </a:effectLst>
              </a:rPr>
              <a:t>Money</a:t>
            </a:r>
          </a:p>
        </p:txBody>
      </p:sp>
      <p:sp>
        <p:nvSpPr>
          <p:cNvPr id="8" name="TextBox 7"/>
          <p:cNvSpPr txBox="1"/>
          <p:nvPr/>
        </p:nvSpPr>
        <p:spPr>
          <a:xfrm>
            <a:off x="533400" y="5638800"/>
            <a:ext cx="1550489" cy="646331"/>
          </a:xfrm>
          <a:prstGeom prst="rect">
            <a:avLst/>
          </a:prstGeom>
          <a:noFill/>
        </p:spPr>
        <p:txBody>
          <a:bodyPr wrap="none" rtlCol="0">
            <a:spAutoFit/>
          </a:bodyPr>
          <a:lstStyle/>
          <a:p>
            <a:r>
              <a:rPr lang="en-US" sz="3600" b="1" dirty="0">
                <a:ln>
                  <a:solidFill>
                    <a:schemeClr val="bg1"/>
                  </a:solidFill>
                </a:ln>
                <a:effectLst>
                  <a:glow rad="228600">
                    <a:schemeClr val="bg1">
                      <a:alpha val="40000"/>
                    </a:schemeClr>
                  </a:glow>
                </a:effectLst>
              </a:rPr>
              <a:t>Players</a:t>
            </a:r>
          </a:p>
        </p:txBody>
      </p:sp>
      <p:sp>
        <p:nvSpPr>
          <p:cNvPr id="9" name="TextBox 8"/>
          <p:cNvSpPr txBox="1"/>
          <p:nvPr/>
        </p:nvSpPr>
        <p:spPr>
          <a:xfrm>
            <a:off x="7295478" y="3519930"/>
            <a:ext cx="1201291" cy="646331"/>
          </a:xfrm>
          <a:prstGeom prst="rect">
            <a:avLst/>
          </a:prstGeom>
          <a:noFill/>
        </p:spPr>
        <p:txBody>
          <a:bodyPr wrap="none" rtlCol="0">
            <a:spAutoFit/>
          </a:bodyPr>
          <a:lstStyle/>
          <a:p>
            <a:r>
              <a:rPr lang="en-US" sz="3600" b="1" dirty="0">
                <a:ln>
                  <a:solidFill>
                    <a:schemeClr val="bg1"/>
                  </a:solidFill>
                </a:ln>
                <a:effectLst>
                  <a:glow rad="101600">
                    <a:schemeClr val="bg1">
                      <a:alpha val="60000"/>
                    </a:schemeClr>
                  </a:glow>
                </a:effectLst>
              </a:rPr>
              <a:t>Table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32770"/>
                                        </p:tgtEl>
                                        <p:attrNameLst>
                                          <p:attrName>style.visibility</p:attrName>
                                        </p:attrNameLst>
                                      </p:cBhvr>
                                      <p:to>
                                        <p:strVal val="visible"/>
                                      </p:to>
                                    </p:set>
                                    <p:animEffect transition="in" filter="fade">
                                      <p:cBhvr>
                                        <p:cTn id="7" dur="500"/>
                                        <p:tgtEl>
                                          <p:spTgt spid="32770"/>
                                        </p:tgtEl>
                                      </p:cBhvr>
                                    </p:animEffect>
                                  </p:childTnLst>
                                </p:cTn>
                              </p:par>
                            </p:childTnLst>
                          </p:cTn>
                        </p:par>
                        <p:par>
                          <p:cTn id="8" fill="hold">
                            <p:stCondLst>
                              <p:cond delay="15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2000"/>
                            </p:stCondLst>
                            <p:childTnLst>
                              <p:par>
                                <p:cTn id="13" presetID="10" presetClass="entr" presetSubtype="0" fill="hold" nodeType="afterEffect">
                                  <p:stCondLst>
                                    <p:cond delay="100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par>
                          <p:cTn id="16" fill="hold">
                            <p:stCondLst>
                              <p:cond delay="3500"/>
                            </p:stCondLst>
                            <p:childTnLst>
                              <p:par>
                                <p:cTn id="17" presetID="10"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childTnLst>
                                </p:cTn>
                              </p:par>
                            </p:childTnLst>
                          </p:cTn>
                        </p:par>
                        <p:par>
                          <p:cTn id="20" fill="hold">
                            <p:stCondLst>
                              <p:cond delay="4000"/>
                            </p:stCondLst>
                            <p:childTnLst>
                              <p:par>
                                <p:cTn id="21" presetID="10" presetClass="entr" presetSubtype="0" fill="hold" nodeType="afterEffect">
                                  <p:stCondLst>
                                    <p:cond delay="100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par>
                          <p:cTn id="24" fill="hold">
                            <p:stCondLst>
                              <p:cond delay="5500"/>
                            </p:stCondLst>
                            <p:childTnLst>
                              <p:par>
                                <p:cTn id="25" presetID="1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par>
                          <p:cTn id="28" fill="hold">
                            <p:stCondLst>
                              <p:cond delay="6000"/>
                            </p:stCondLst>
                            <p:childTnLst>
                              <p:par>
                                <p:cTn id="29" presetID="10" presetClass="entr" presetSubtype="0" fill="hold" nodeType="afterEffect">
                                  <p:stCondLst>
                                    <p:cond delay="1000"/>
                                  </p:stCondLst>
                                  <p:childTnLst>
                                    <p:set>
                                      <p:cBhvr>
                                        <p:cTn id="30" dur="1" fill="hold">
                                          <p:stCondLst>
                                            <p:cond delay="0"/>
                                          </p:stCondLst>
                                        </p:cTn>
                                        <p:tgtEl>
                                          <p:spTgt spid="5"/>
                                        </p:tgtEl>
                                        <p:attrNameLst>
                                          <p:attrName>style.visibility</p:attrName>
                                        </p:attrNameLst>
                                      </p:cBhvr>
                                      <p:to>
                                        <p:strVal val="visible"/>
                                      </p:to>
                                    </p:set>
                                    <p:animEffect transition="in" filter="fade">
                                      <p:cBhvr>
                                        <p:cTn id="31" dur="500"/>
                                        <p:tgtEl>
                                          <p:spTgt spid="5"/>
                                        </p:tgtEl>
                                      </p:cBhvr>
                                    </p:animEffect>
                                  </p:childTnLst>
                                </p:cTn>
                              </p:par>
                            </p:childTnLst>
                          </p:cTn>
                        </p:par>
                        <p:par>
                          <p:cTn id="32" fill="hold">
                            <p:stCondLst>
                              <p:cond delay="7500"/>
                            </p:stCondLst>
                            <p:childTnLst>
                              <p:par>
                                <p:cTn id="33" presetID="10" presetClass="entr" presetSubtype="0" fill="hold" grpId="0"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2" name="Picture 4" descr="http://upload.wikimedia.org/wikipedia/commons/4/4f/Boxing080905_photoshop.jpg"/>
          <p:cNvPicPr>
            <a:picLocks noGrp="1" noChangeAspect="1" noChangeArrowheads="1"/>
          </p:cNvPicPr>
          <p:nvPr>
            <p:ph type="pic" sz="quarter" idx="11"/>
          </p:nvPr>
        </p:nvPicPr>
        <p:blipFill>
          <a:blip r:embed="rId3" cstate="screen">
            <a:extLst>
              <a:ext uri="{28A0092B-C50C-407E-A947-70E740481C1C}">
                <a14:useLocalDpi xmlns:a14="http://schemas.microsoft.com/office/drawing/2010/main"/>
              </a:ext>
            </a:extLst>
          </a:blip>
          <a:srcRect/>
          <a:stretch>
            <a:fillRect/>
          </a:stretch>
        </p:blipFill>
        <p:spPr bwMode="auto">
          <a:prstGeom prst="rect">
            <a:avLst/>
          </a:prstGeom>
          <a:noFill/>
        </p:spPr>
      </p:pic>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How do these abstractions help us?</a:t>
            </a:r>
          </a:p>
        </p:txBody>
      </p:sp>
      <p:sp>
        <p:nvSpPr>
          <p:cNvPr id="4" name="TextBox 3"/>
          <p:cNvSpPr txBox="1"/>
          <p:nvPr/>
        </p:nvSpPr>
        <p:spPr>
          <a:xfrm rot="21049039">
            <a:off x="5958251" y="3874377"/>
            <a:ext cx="2959465" cy="646331"/>
          </a:xfrm>
          <a:prstGeom prst="rect">
            <a:avLst/>
          </a:prstGeom>
          <a:noFill/>
        </p:spPr>
        <p:txBody>
          <a:bodyPr wrap="none" rtlCol="0">
            <a:spAutoFit/>
          </a:bodyPr>
          <a:lstStyle/>
          <a:p>
            <a:r>
              <a:rPr lang="en-US" sz="3600" dirty="0">
                <a:solidFill>
                  <a:srgbClr val="FF0000"/>
                </a:solidFill>
                <a:latin typeface="Segoe Print" pitchFamily="2" charset="0"/>
              </a:rPr>
              <a:t>they don’t…</a:t>
            </a:r>
          </a:p>
        </p:txBody>
      </p:sp>
    </p:spTree>
    <p:extLst>
      <p:ext uri="{BB962C8B-B14F-4D97-AF65-F5344CB8AC3E}">
        <p14:creationId xmlns:p14="http://schemas.microsoft.com/office/powerpoint/2010/main" val="35336773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Decompose the objects</a:t>
            </a:r>
          </a:p>
        </p:txBody>
      </p:sp>
      <p:sp>
        <p:nvSpPr>
          <p:cNvPr id="3" name="Freeform 2"/>
          <p:cNvSpPr/>
          <p:nvPr/>
        </p:nvSpPr>
        <p:spPr>
          <a:xfrm>
            <a:off x="5581740" y="3346701"/>
            <a:ext cx="1777409" cy="23469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p:cNvSpPr txBox="1"/>
          <p:nvPr/>
        </p:nvSpPr>
        <p:spPr>
          <a:xfrm rot="395428">
            <a:off x="5564769" y="2649613"/>
            <a:ext cx="1983235" cy="707886"/>
          </a:xfrm>
          <a:prstGeom prst="rect">
            <a:avLst/>
          </a:prstGeom>
          <a:noFill/>
        </p:spPr>
        <p:txBody>
          <a:bodyPr wrap="none" rtlCol="0">
            <a:spAutoFit/>
          </a:bodyPr>
          <a:lstStyle/>
          <a:p>
            <a:pPr algn="ctr"/>
            <a:r>
              <a:rPr lang="en-US" sz="4000" dirty="0">
                <a:solidFill>
                  <a:srgbClr val="FF0000"/>
                </a:solidFill>
                <a:latin typeface="Segoe Print" pitchFamily="2" charset="0"/>
              </a:rPr>
              <a:t>actions</a:t>
            </a:r>
          </a:p>
        </p:txBody>
      </p:sp>
    </p:spTree>
    <p:extLst>
      <p:ext uri="{BB962C8B-B14F-4D97-AF65-F5344CB8AC3E}">
        <p14:creationId xmlns:p14="http://schemas.microsoft.com/office/powerpoint/2010/main" val="406644127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US" sz="2200" dirty="0"/>
              <a:t>class </a:t>
            </a:r>
            <a:r>
              <a:rPr lang="en-US" sz="2200" dirty="0" err="1"/>
              <a:t>CommonPokerFunctions</a:t>
            </a:r>
            <a:endParaRPr lang="en-US" sz="2200" dirty="0"/>
          </a:p>
          <a:p>
            <a:r>
              <a:rPr lang="en-US" sz="2200" dirty="0"/>
              <a:t>{</a:t>
            </a:r>
            <a:br>
              <a:rPr lang="en-US" sz="2200" dirty="0"/>
            </a:br>
            <a:r>
              <a:rPr lang="en-US" sz="2200" dirty="0"/>
              <a:t>  static </a:t>
            </a:r>
            <a:r>
              <a:rPr lang="en-US" sz="2200" dirty="0" err="1"/>
              <a:t>PokerGame</a:t>
            </a:r>
            <a:r>
              <a:rPr lang="en-US" sz="2200" dirty="0"/>
              <a:t> Ante(this List&lt;Players&gt;, </a:t>
            </a:r>
            <a:r>
              <a:rPr lang="en-US" sz="2200" dirty="0" err="1"/>
              <a:t>int</a:t>
            </a:r>
            <a:r>
              <a:rPr lang="en-US" sz="2200" dirty="0"/>
              <a:t>)</a:t>
            </a:r>
          </a:p>
          <a:p>
            <a:r>
              <a:rPr lang="en-US" sz="2200" dirty="0"/>
              <a:t>  static </a:t>
            </a:r>
            <a:r>
              <a:rPr lang="en-US" sz="2200" dirty="0" err="1"/>
              <a:t>PokerGame</a:t>
            </a:r>
            <a:r>
              <a:rPr lang="en-US" sz="2200" dirty="0"/>
              <a:t> Deal(this </a:t>
            </a:r>
            <a:r>
              <a:rPr lang="en-US" sz="2200" dirty="0" err="1"/>
              <a:t>PokerGame</a:t>
            </a:r>
            <a:r>
              <a:rPr lang="en-US" sz="2200" dirty="0"/>
              <a:t>, </a:t>
            </a:r>
            <a:r>
              <a:rPr lang="en-US" sz="2200" dirty="0" err="1"/>
              <a:t>int</a:t>
            </a:r>
            <a:r>
              <a:rPr lang="en-US" sz="2200" dirty="0"/>
              <a:t>, facing)</a:t>
            </a:r>
          </a:p>
          <a:p>
            <a:r>
              <a:rPr lang="en-US" sz="2200" dirty="0"/>
              <a:t>  static </a:t>
            </a:r>
            <a:r>
              <a:rPr lang="en-US" sz="2200" dirty="0" err="1"/>
              <a:t>PokerGame</a:t>
            </a:r>
            <a:r>
              <a:rPr lang="en-US" sz="2200" dirty="0"/>
              <a:t> Bet(this </a:t>
            </a:r>
            <a:r>
              <a:rPr lang="en-US" sz="2200" dirty="0" err="1"/>
              <a:t>PokerGame</a:t>
            </a:r>
            <a:r>
              <a:rPr lang="en-US" sz="2200" dirty="0"/>
              <a:t>, </a:t>
            </a:r>
            <a:r>
              <a:rPr lang="en-US" sz="2200" dirty="0" err="1"/>
              <a:t>Func</a:t>
            </a:r>
            <a:r>
              <a:rPr lang="en-US" sz="2200" dirty="0"/>
              <a:t>&lt;player&gt;)</a:t>
            </a:r>
          </a:p>
          <a:p>
            <a:r>
              <a:rPr lang="en-US" sz="2200" dirty="0"/>
              <a:t>  static </a:t>
            </a:r>
            <a:r>
              <a:rPr lang="en-US" sz="2200" dirty="0" err="1"/>
              <a:t>PokerGame</a:t>
            </a:r>
            <a:r>
              <a:rPr lang="en-US" sz="2200" dirty="0"/>
              <a:t> Burn(this </a:t>
            </a:r>
            <a:r>
              <a:rPr lang="en-US" sz="2200" dirty="0" err="1"/>
              <a:t>PokerGame</a:t>
            </a:r>
            <a:r>
              <a:rPr lang="en-US" sz="2200" dirty="0"/>
              <a:t>, </a:t>
            </a:r>
            <a:r>
              <a:rPr lang="en-US" sz="2200" dirty="0" err="1"/>
              <a:t>Func</a:t>
            </a:r>
            <a:r>
              <a:rPr lang="en-US" sz="2200" dirty="0"/>
              <a:t>&lt;player&gt;)</a:t>
            </a:r>
          </a:p>
          <a:p>
            <a:r>
              <a:rPr lang="en-US" sz="2200" dirty="0"/>
              <a:t>  static </a:t>
            </a:r>
            <a:r>
              <a:rPr lang="en-US" sz="2200" dirty="0" err="1"/>
              <a:t>PokerGame</a:t>
            </a:r>
            <a:r>
              <a:rPr lang="en-US" sz="2200" dirty="0"/>
              <a:t> Showdown(this </a:t>
            </a:r>
            <a:r>
              <a:rPr lang="en-US" sz="2200" dirty="0" err="1"/>
              <a:t>PokerGame</a:t>
            </a:r>
            <a:r>
              <a:rPr lang="en-US" sz="2200" dirty="0"/>
              <a:t>)</a:t>
            </a:r>
          </a:p>
          <a:p>
            <a:r>
              <a:rPr lang="en-US" sz="2200" dirty="0"/>
              <a:t>}</a:t>
            </a:r>
          </a:p>
        </p:txBody>
      </p:sp>
    </p:spTree>
    <p:extLst>
      <p:ext uri="{BB962C8B-B14F-4D97-AF65-F5344CB8AC3E}">
        <p14:creationId xmlns:p14="http://schemas.microsoft.com/office/powerpoint/2010/main" val="191868338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players</a:t>
            </a:r>
          </a:p>
          <a:p>
            <a:r>
              <a:rPr lang="en-US" dirty="0"/>
              <a:t>  .Ante(10)</a:t>
            </a:r>
          </a:p>
          <a:p>
            <a:r>
              <a:rPr lang="en-US" dirty="0"/>
              <a:t>  .Deal(2, Down).Deal(1, Up)</a:t>
            </a:r>
          </a:p>
          <a:p>
            <a:r>
              <a:rPr lang="en-US" dirty="0"/>
              <a:t>  .Bet(() =&gt; high up card)</a:t>
            </a:r>
          </a:p>
          <a:p>
            <a:r>
              <a:rPr lang="en-US" dirty="0"/>
              <a:t>  .Burn(1).Deal(1, Up).Bet(() =&gt; high up hand)</a:t>
            </a:r>
          </a:p>
          <a:p>
            <a:r>
              <a:rPr lang="en-US" dirty="0"/>
              <a:t>  .Burn(1).Deal(1, Up).Bet(() =&gt; high up hand) </a:t>
            </a:r>
          </a:p>
          <a:p>
            <a:r>
              <a:rPr lang="en-US" dirty="0"/>
              <a:t>  .Burn(1).Deal(1, Up).Bet(() =&gt; high up hand)</a:t>
            </a:r>
          </a:p>
          <a:p>
            <a:r>
              <a:rPr lang="en-US" dirty="0"/>
              <a:t>  .Burn(1).Deal(1, Down).Bet(() =&gt; high up hand)</a:t>
            </a:r>
          </a:p>
          <a:p>
            <a:r>
              <a:rPr lang="en-US" dirty="0"/>
              <a:t>  .</a:t>
            </a:r>
            <a:r>
              <a:rPr lang="en-US" dirty="0" err="1"/>
              <a:t>ShowDown</a:t>
            </a:r>
            <a:r>
              <a:rPr lang="en-US" dirty="0"/>
              <a:t>()</a:t>
            </a:r>
          </a:p>
        </p:txBody>
      </p:sp>
      <p:sp>
        <p:nvSpPr>
          <p:cNvPr id="3" name="Rounded Rectangle 2"/>
          <p:cNvSpPr/>
          <p:nvPr/>
        </p:nvSpPr>
        <p:spPr>
          <a:xfrm>
            <a:off x="609600" y="3124200"/>
            <a:ext cx="7467600" cy="381000"/>
          </a:xfrm>
          <a:prstGeom prst="round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dirty="0"/>
          </a:p>
        </p:txBody>
      </p:sp>
    </p:spTree>
    <p:extLst>
      <p:ext uri="{BB962C8B-B14F-4D97-AF65-F5344CB8AC3E}">
        <p14:creationId xmlns:p14="http://schemas.microsoft.com/office/powerpoint/2010/main" val="108862608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US" sz="2200" dirty="0"/>
              <a:t>class </a:t>
            </a:r>
            <a:r>
              <a:rPr lang="en-US" sz="2200" dirty="0" err="1"/>
              <a:t>FiveCardDraw</a:t>
            </a:r>
            <a:endParaRPr lang="en-US" sz="2200" dirty="0"/>
          </a:p>
          <a:p>
            <a:r>
              <a:rPr lang="en-US" sz="2200" dirty="0"/>
              <a:t>{</a:t>
            </a:r>
          </a:p>
          <a:p>
            <a:r>
              <a:rPr lang="en-US" sz="2200" dirty="0"/>
              <a:t>  static </a:t>
            </a:r>
            <a:r>
              <a:rPr lang="en-US" sz="2200" dirty="0" err="1"/>
              <a:t>PokerGame</a:t>
            </a:r>
            <a:r>
              <a:rPr lang="en-US" sz="2200" dirty="0"/>
              <a:t> Draw(this </a:t>
            </a:r>
            <a:r>
              <a:rPr lang="en-US" sz="2200" dirty="0" err="1"/>
              <a:t>PokerGame</a:t>
            </a:r>
            <a:r>
              <a:rPr lang="en-US" sz="2200" dirty="0"/>
              <a:t>, </a:t>
            </a:r>
            <a:r>
              <a:rPr lang="en-US" sz="2200" dirty="0" err="1"/>
              <a:t>int</a:t>
            </a:r>
            <a:r>
              <a:rPr lang="en-US" sz="2200" dirty="0"/>
              <a:t>)</a:t>
            </a:r>
          </a:p>
          <a:p>
            <a:r>
              <a:rPr lang="en-US" sz="2200" dirty="0"/>
              <a:t>}</a:t>
            </a:r>
          </a:p>
          <a:p>
            <a:endParaRPr lang="en-US" sz="2200" dirty="0"/>
          </a:p>
          <a:p>
            <a:r>
              <a:rPr lang="en-US" sz="2200" dirty="0"/>
              <a:t>class </a:t>
            </a:r>
            <a:r>
              <a:rPr lang="en-US" sz="2200" dirty="0" err="1"/>
              <a:t>TexasHoldEm</a:t>
            </a:r>
            <a:endParaRPr lang="en-US" sz="2200" dirty="0"/>
          </a:p>
          <a:p>
            <a:r>
              <a:rPr lang="en-US" sz="2200" dirty="0"/>
              <a:t>{</a:t>
            </a:r>
          </a:p>
          <a:p>
            <a:r>
              <a:rPr lang="en-US" sz="2200" dirty="0"/>
              <a:t>  static </a:t>
            </a:r>
            <a:r>
              <a:rPr lang="en-US" sz="2200" dirty="0" err="1"/>
              <a:t>PokerGame</a:t>
            </a:r>
            <a:r>
              <a:rPr lang="en-US" sz="2200" dirty="0"/>
              <a:t> </a:t>
            </a:r>
            <a:r>
              <a:rPr lang="en-US" sz="2200" dirty="0" err="1"/>
              <a:t>DealCommunity</a:t>
            </a:r>
            <a:r>
              <a:rPr lang="en-US" sz="2200" dirty="0"/>
              <a:t>(this </a:t>
            </a:r>
            <a:r>
              <a:rPr lang="en-US" sz="2200" dirty="0" err="1"/>
              <a:t>PokerGame</a:t>
            </a:r>
            <a:r>
              <a:rPr lang="en-US" sz="2200" dirty="0"/>
              <a:t>, </a:t>
            </a:r>
            <a:r>
              <a:rPr lang="en-US" sz="2200" dirty="0" err="1"/>
              <a:t>int</a:t>
            </a:r>
            <a:r>
              <a:rPr lang="en-US" sz="2200" dirty="0"/>
              <a:t>)</a:t>
            </a:r>
          </a:p>
          <a:p>
            <a:r>
              <a:rPr lang="en-US" sz="2200" dirty="0"/>
              <a:t>}</a:t>
            </a:r>
          </a:p>
          <a:p>
            <a:endParaRPr lang="en-US" sz="2200" dirty="0"/>
          </a:p>
        </p:txBody>
      </p:sp>
    </p:spTree>
    <p:extLst>
      <p:ext uri="{BB962C8B-B14F-4D97-AF65-F5344CB8AC3E}">
        <p14:creationId xmlns:p14="http://schemas.microsoft.com/office/powerpoint/2010/main" val="321628793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players</a:t>
            </a:r>
          </a:p>
          <a:p>
            <a:r>
              <a:rPr lang="en-US" dirty="0"/>
              <a:t>  .Ante(10)</a:t>
            </a:r>
          </a:p>
          <a:p>
            <a:r>
              <a:rPr lang="en-US" dirty="0"/>
              <a:t>  .Deal(5, Down)</a:t>
            </a:r>
          </a:p>
          <a:p>
            <a:r>
              <a:rPr lang="en-US" dirty="0"/>
              <a:t>  .Bet(() =&gt; player left of dealer)</a:t>
            </a:r>
          </a:p>
          <a:p>
            <a:r>
              <a:rPr lang="en-US" dirty="0"/>
              <a:t>  .Burn(1)</a:t>
            </a:r>
          </a:p>
          <a:p>
            <a:r>
              <a:rPr lang="en-US" dirty="0"/>
              <a:t>  .Draw(3)</a:t>
            </a:r>
          </a:p>
          <a:p>
            <a:r>
              <a:rPr lang="en-US" dirty="0"/>
              <a:t>  .Bet(() =&gt; player left of dealer)</a:t>
            </a:r>
          </a:p>
          <a:p>
            <a:r>
              <a:rPr lang="en-US" dirty="0"/>
              <a:t>  .</a:t>
            </a:r>
            <a:r>
              <a:rPr lang="en-US" dirty="0" err="1"/>
              <a:t>ShowDown</a:t>
            </a:r>
            <a:r>
              <a:rPr lang="en-US" dirty="0"/>
              <a:t>()</a:t>
            </a:r>
          </a:p>
        </p:txBody>
      </p:sp>
    </p:spTree>
    <p:extLst>
      <p:ext uri="{BB962C8B-B14F-4D97-AF65-F5344CB8AC3E}">
        <p14:creationId xmlns:p14="http://schemas.microsoft.com/office/powerpoint/2010/main" val="3180954123"/>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normAutofit/>
          </a:bodyPr>
          <a:lstStyle/>
          <a:p>
            <a:r>
              <a:rPr lang="en-US" dirty="0"/>
              <a:t>players</a:t>
            </a:r>
          </a:p>
          <a:p>
            <a:r>
              <a:rPr lang="en-US" dirty="0"/>
              <a:t>  .</a:t>
            </a:r>
            <a:r>
              <a:rPr lang="en-US" dirty="0" err="1"/>
              <a:t>BlindBet</a:t>
            </a:r>
            <a:r>
              <a:rPr lang="en-US" dirty="0"/>
              <a:t>(_amount)</a:t>
            </a:r>
          </a:p>
          <a:p>
            <a:r>
              <a:rPr lang="en-US" dirty="0"/>
              <a:t>  .Deal(2, Down)</a:t>
            </a:r>
          </a:p>
          <a:p>
            <a:r>
              <a:rPr lang="en-US" dirty="0"/>
              <a:t>  .Bet(() =&gt; player left of big blind)</a:t>
            </a:r>
          </a:p>
          <a:p>
            <a:r>
              <a:rPr lang="en-US" dirty="0"/>
              <a:t>  .Burn(1)</a:t>
            </a:r>
          </a:p>
          <a:p>
            <a:r>
              <a:rPr lang="en-US" dirty="0"/>
              <a:t>  .</a:t>
            </a:r>
            <a:r>
              <a:rPr lang="en-US" dirty="0" err="1"/>
              <a:t>DealCommunity</a:t>
            </a:r>
            <a:r>
              <a:rPr lang="en-US" dirty="0"/>
              <a:t>(3) //Flop</a:t>
            </a:r>
          </a:p>
          <a:p>
            <a:r>
              <a:rPr lang="en-US" dirty="0"/>
              <a:t>  .Bet(() =&gt; player left of dealer)</a:t>
            </a:r>
          </a:p>
          <a:p>
            <a:r>
              <a:rPr lang="en-US" dirty="0"/>
              <a:t>  .Burn(1)</a:t>
            </a:r>
          </a:p>
          <a:p>
            <a:r>
              <a:rPr lang="en-US" dirty="0"/>
              <a:t>  .</a:t>
            </a:r>
            <a:r>
              <a:rPr lang="en-US" dirty="0" err="1"/>
              <a:t>DealCommunity</a:t>
            </a:r>
            <a:r>
              <a:rPr lang="en-US" dirty="0"/>
              <a:t>(1) //Turn</a:t>
            </a:r>
          </a:p>
          <a:p>
            <a:r>
              <a:rPr lang="en-US" dirty="0"/>
              <a:t>  .Bet(() =&gt; player left of dealer)</a:t>
            </a:r>
          </a:p>
          <a:p>
            <a:r>
              <a:rPr lang="en-US" dirty="0"/>
              <a:t>  .Burn(1)</a:t>
            </a:r>
          </a:p>
          <a:p>
            <a:r>
              <a:rPr lang="en-US" dirty="0"/>
              <a:t>  .</a:t>
            </a:r>
            <a:r>
              <a:rPr lang="en-US" dirty="0" err="1"/>
              <a:t>DealCommunity</a:t>
            </a:r>
            <a:r>
              <a:rPr lang="en-US" dirty="0"/>
              <a:t>(1) //River</a:t>
            </a:r>
          </a:p>
          <a:p>
            <a:r>
              <a:rPr lang="en-US" dirty="0"/>
              <a:t>  .Bet(() =&gt; player left of dealer)</a:t>
            </a:r>
          </a:p>
          <a:p>
            <a:r>
              <a:rPr lang="en-US" dirty="0"/>
              <a:t>  .</a:t>
            </a:r>
            <a:r>
              <a:rPr lang="en-US" dirty="0" err="1"/>
              <a:t>ShowDown</a:t>
            </a:r>
            <a:r>
              <a:rPr lang="en-US" dirty="0"/>
              <a:t>()</a:t>
            </a:r>
          </a:p>
        </p:txBody>
      </p:sp>
    </p:spTree>
    <p:extLst>
      <p:ext uri="{BB962C8B-B14F-4D97-AF65-F5344CB8AC3E}">
        <p14:creationId xmlns:p14="http://schemas.microsoft.com/office/powerpoint/2010/main" val="2187835238"/>
      </p:ext>
    </p:extLst>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p:cNvSpPr txBox="1">
            <a:spLocks/>
          </p:cNvSpPr>
          <p:nvPr/>
        </p:nvSpPr>
        <p:spPr>
          <a:xfrm>
            <a:off x="457200" y="464820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en-US" dirty="0"/>
              <a:t>"you got peanut butter </a:t>
            </a:r>
            <a:br>
              <a:rPr lang="en-US" dirty="0"/>
            </a:br>
            <a:r>
              <a:rPr lang="en-US" dirty="0"/>
              <a:t>in my chocolate”</a:t>
            </a:r>
          </a:p>
        </p:txBody>
      </p:sp>
      <p:sp>
        <p:nvSpPr>
          <p:cNvPr id="3" name="Title 2"/>
          <p:cNvSpPr>
            <a:spLocks noGrp="1"/>
          </p:cNvSpPr>
          <p:nvPr>
            <p:ph type="title"/>
          </p:nvPr>
        </p:nvSpPr>
        <p:spPr/>
        <p:txBody>
          <a:bodyPr>
            <a:normAutofit/>
          </a:bodyPr>
          <a:lstStyle/>
          <a:p>
            <a:r>
              <a:rPr lang="en-US" dirty="0"/>
              <a:t>LINQ</a:t>
            </a:r>
          </a:p>
        </p:txBody>
      </p:sp>
      <p:sp>
        <p:nvSpPr>
          <p:cNvPr id="4" name="Freeform 3"/>
          <p:cNvSpPr/>
          <p:nvPr/>
        </p:nvSpPr>
        <p:spPr>
          <a:xfrm>
            <a:off x="3962400" y="4870527"/>
            <a:ext cx="3276600" cy="11734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rot="21433939">
            <a:off x="3125237" y="4148749"/>
            <a:ext cx="5059397" cy="646331"/>
          </a:xfrm>
          <a:prstGeom prst="rect">
            <a:avLst/>
          </a:prstGeom>
          <a:noFill/>
        </p:spPr>
        <p:txBody>
          <a:bodyPr wrap="none" rtlCol="0">
            <a:spAutoFit/>
          </a:bodyPr>
          <a:lstStyle/>
          <a:p>
            <a:pPr algn="ctr"/>
            <a:r>
              <a:rPr lang="en-US" sz="3600" dirty="0">
                <a:solidFill>
                  <a:srgbClr val="FF0000"/>
                </a:solidFill>
                <a:latin typeface="Segoe Print" pitchFamily="2" charset="0"/>
              </a:rPr>
              <a:t>functional constructs</a:t>
            </a:r>
          </a:p>
        </p:txBody>
      </p:sp>
      <p:sp>
        <p:nvSpPr>
          <p:cNvPr id="6" name="TextBox 5"/>
          <p:cNvSpPr txBox="1"/>
          <p:nvPr/>
        </p:nvSpPr>
        <p:spPr>
          <a:xfrm rot="21433939">
            <a:off x="3823773" y="5755221"/>
            <a:ext cx="3140603" cy="646331"/>
          </a:xfrm>
          <a:prstGeom prst="rect">
            <a:avLst/>
          </a:prstGeom>
          <a:noFill/>
        </p:spPr>
        <p:txBody>
          <a:bodyPr wrap="none" rtlCol="0">
            <a:spAutoFit/>
          </a:bodyPr>
          <a:lstStyle/>
          <a:p>
            <a:pPr algn="ctr"/>
            <a:r>
              <a:rPr lang="en-US" sz="3600" dirty="0">
                <a:solidFill>
                  <a:srgbClr val="FF0000"/>
                </a:solidFill>
                <a:latin typeface="Segoe Print" pitchFamily="2" charset="0"/>
              </a:rPr>
              <a:t>OO language</a:t>
            </a:r>
          </a:p>
        </p:txBody>
      </p:sp>
      <p:sp>
        <p:nvSpPr>
          <p:cNvPr id="7" name="Freeform 6"/>
          <p:cNvSpPr/>
          <p:nvPr/>
        </p:nvSpPr>
        <p:spPr>
          <a:xfrm>
            <a:off x="3962400" y="5562426"/>
            <a:ext cx="2286000" cy="11734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89887635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50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500"/>
                            </p:stCondLst>
                            <p:childTnLst>
                              <p:par>
                                <p:cTn id="21" presetID="22" presetClass="entr" presetSubtype="8"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left)">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animBg="1"/>
      <p:bldP spid="5" grpId="0"/>
      <p:bldP spid="6" grpId="0"/>
      <p:bldP spid="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a:spcBef>
                <a:spcPts val="1200"/>
              </a:spcBef>
            </a:pPr>
            <a:r>
              <a:rPr lang="en-US" sz="7200" dirty="0"/>
              <a:t>How Languages Influence Design</a:t>
            </a:r>
            <a:br>
              <a:rPr lang="en-US" sz="7200" dirty="0"/>
            </a:br>
            <a:r>
              <a:rPr lang="en-US" sz="4800" dirty="0"/>
              <a:t>Objects vs. Functions</a:t>
            </a:r>
          </a:p>
        </p:txBody>
      </p:sp>
      <p:sp>
        <p:nvSpPr>
          <p:cNvPr id="5" name="Subtitle 4"/>
          <p:cNvSpPr>
            <a:spLocks noGrp="1"/>
          </p:cNvSpPr>
          <p:nvPr>
            <p:ph type="subTitle" idx="1"/>
          </p:nvPr>
        </p:nvSpPr>
        <p:spPr>
          <a:xfrm>
            <a:off x="1371600" y="4876800"/>
            <a:ext cx="6400800" cy="1752600"/>
          </a:xfrm>
        </p:spPr>
        <p:txBody>
          <a:bodyPr anchor="b">
            <a:normAutofit fontScale="85000" lnSpcReduction="20000"/>
          </a:bodyPr>
          <a:lstStyle/>
          <a:p>
            <a:r>
              <a:rPr lang="en-US" dirty="0"/>
              <a:t>Harry Pierson</a:t>
            </a:r>
          </a:p>
          <a:p>
            <a:r>
              <a:rPr lang="en-US" dirty="0"/>
              <a:t>harry.pierson@microsoft.com</a:t>
            </a:r>
          </a:p>
          <a:p>
            <a:r>
              <a:rPr lang="en-US" dirty="0"/>
              <a:t>http://devhawk.net</a:t>
            </a:r>
          </a:p>
          <a:p>
            <a:r>
              <a:rPr lang="en-US" dirty="0"/>
              <a:t>@</a:t>
            </a:r>
            <a:r>
              <a:rPr lang="en-US" dirty="0" err="1"/>
              <a:t>devhawk</a:t>
            </a:r>
            <a:endParaRPr lang="en-US" dirty="0"/>
          </a:p>
        </p:txBody>
      </p:sp>
      <p:sp>
        <p:nvSpPr>
          <p:cNvPr id="7" name="Freeform 6"/>
          <p:cNvSpPr/>
          <p:nvPr/>
        </p:nvSpPr>
        <p:spPr>
          <a:xfrm>
            <a:off x="3980238" y="3923094"/>
            <a:ext cx="609600" cy="11734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rot="495835">
            <a:off x="3850914" y="3395191"/>
            <a:ext cx="1066319" cy="646331"/>
          </a:xfrm>
          <a:prstGeom prst="rect">
            <a:avLst/>
          </a:prstGeom>
          <a:noFill/>
        </p:spPr>
        <p:txBody>
          <a:bodyPr wrap="none" rtlCol="0">
            <a:spAutoFit/>
          </a:bodyPr>
          <a:lstStyle/>
          <a:p>
            <a:pPr algn="ctr"/>
            <a:r>
              <a:rPr lang="en-US" sz="3600" dirty="0">
                <a:solidFill>
                  <a:srgbClr val="FF0000"/>
                </a:solidFill>
                <a:latin typeface="Segoe Print" pitchFamily="2" charset="0"/>
              </a:rPr>
              <a:t>and</a:t>
            </a:r>
          </a:p>
        </p:txBody>
      </p:sp>
      <p:sp>
        <p:nvSpPr>
          <p:cNvPr id="9" name="Freeform 8"/>
          <p:cNvSpPr/>
          <p:nvPr/>
        </p:nvSpPr>
        <p:spPr>
          <a:xfrm>
            <a:off x="3633024" y="1961600"/>
            <a:ext cx="3910775" cy="11734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p:cNvSpPr txBox="1"/>
          <p:nvPr/>
        </p:nvSpPr>
        <p:spPr>
          <a:xfrm rot="21436773">
            <a:off x="3372914" y="947879"/>
            <a:ext cx="3902030" cy="923330"/>
          </a:xfrm>
          <a:prstGeom prst="rect">
            <a:avLst/>
          </a:prstGeom>
          <a:noFill/>
        </p:spPr>
        <p:txBody>
          <a:bodyPr wrap="none" rtlCol="0">
            <a:spAutoFit/>
          </a:bodyPr>
          <a:lstStyle/>
          <a:p>
            <a:pPr algn="ctr"/>
            <a:r>
              <a:rPr lang="en-US" sz="5400" dirty="0">
                <a:solidFill>
                  <a:srgbClr val="FF0000"/>
                </a:solidFill>
                <a:latin typeface="Segoe Print" pitchFamily="2" charset="0"/>
              </a:rPr>
              <a:t>Paradigms</a:t>
            </a:r>
          </a:p>
        </p:txBody>
      </p:sp>
    </p:spTree>
    <p:extLst>
      <p:ext uri="{BB962C8B-B14F-4D97-AF65-F5344CB8AC3E}">
        <p14:creationId xmlns:p14="http://schemas.microsoft.com/office/powerpoint/2010/main" val="257847267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0" y="2130425"/>
            <a:ext cx="9144000" cy="1470025"/>
          </a:xfrm>
        </p:spPr>
        <p:txBody>
          <a:bodyPr>
            <a:normAutofit/>
          </a:bodyPr>
          <a:lstStyle/>
          <a:p>
            <a:pPr>
              <a:spcBef>
                <a:spcPts val="1200"/>
              </a:spcBef>
            </a:pPr>
            <a:r>
              <a:rPr lang="en-US" dirty="0"/>
              <a:t>! Everything == new Nail()</a:t>
            </a:r>
          </a:p>
        </p:txBody>
      </p:sp>
      <p:sp>
        <p:nvSpPr>
          <p:cNvPr id="5" name="Subtitle 4"/>
          <p:cNvSpPr>
            <a:spLocks noGrp="1"/>
          </p:cNvSpPr>
          <p:nvPr>
            <p:ph type="subTitle" idx="1"/>
          </p:nvPr>
        </p:nvSpPr>
        <p:spPr>
          <a:xfrm>
            <a:off x="1371600" y="4876800"/>
            <a:ext cx="6400800" cy="1752600"/>
          </a:xfrm>
        </p:spPr>
        <p:txBody>
          <a:bodyPr anchor="b">
            <a:normAutofit fontScale="85000" lnSpcReduction="20000"/>
          </a:bodyPr>
          <a:lstStyle/>
          <a:p>
            <a:r>
              <a:rPr lang="en-US" dirty="0"/>
              <a:t>Harry Pierson</a:t>
            </a:r>
          </a:p>
          <a:p>
            <a:r>
              <a:rPr lang="en-US" dirty="0"/>
              <a:t>harry.pierson@microsoft.com</a:t>
            </a:r>
          </a:p>
          <a:p>
            <a:r>
              <a:rPr lang="en-US" dirty="0"/>
              <a:t>http://devhawk.net</a:t>
            </a:r>
          </a:p>
          <a:p>
            <a:r>
              <a:rPr lang="en-US" dirty="0"/>
              <a:t>@</a:t>
            </a:r>
            <a:r>
              <a:rPr lang="en-US" dirty="0" err="1"/>
              <a:t>devhawk</a:t>
            </a:r>
            <a:endParaRPr lang="en-US" dirty="0"/>
          </a:p>
        </p:txBody>
      </p:sp>
    </p:spTree>
    <p:extLst>
      <p:ext uri="{BB962C8B-B14F-4D97-AF65-F5344CB8AC3E}">
        <p14:creationId xmlns:p14="http://schemas.microsoft.com/office/powerpoint/2010/main" val="265606080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17" name="Picture 13" descr="http://farm1.static.flickr.com/129/337938459_52c83dce73_o.jpg"/>
          <p:cNvPicPr>
            <a:picLocks noGrp="1" noChangeAspect="1" noChangeArrowheads="1"/>
          </p:cNvPicPr>
          <p:nvPr>
            <p:ph type="pic" sz="quarter" idx="11"/>
          </p:nvPr>
        </p:nvPicPr>
        <p:blipFill>
          <a:blip r:embed="rId3" cstate="print"/>
          <a:srcRect/>
          <a:stretch>
            <a:fillRect/>
          </a:stretch>
        </p:blipFill>
        <p:spPr bwMode="auto">
          <a:prstGeom prst="rect">
            <a:avLst/>
          </a:prstGeom>
          <a:noFill/>
        </p:spPr>
      </p:pic>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2857500"/>
            <a:ext cx="8686800" cy="1143000"/>
          </a:xfrm>
        </p:spPr>
        <p:txBody>
          <a:bodyPr>
            <a:noAutofit/>
          </a:bodyPr>
          <a:lstStyle/>
          <a:p>
            <a:r>
              <a:rPr lang="en-US" dirty="0"/>
              <a:t>“A language that doesn't affect the way you think about programming </a:t>
            </a:r>
            <a:br>
              <a:rPr lang="en-US" dirty="0"/>
            </a:br>
            <a:r>
              <a:rPr lang="en-US" dirty="0"/>
              <a:t>is not worth knowing.”</a:t>
            </a:r>
          </a:p>
        </p:txBody>
      </p:sp>
      <p:sp>
        <p:nvSpPr>
          <p:cNvPr id="5" name="TextBox 4"/>
          <p:cNvSpPr txBox="1"/>
          <p:nvPr/>
        </p:nvSpPr>
        <p:spPr>
          <a:xfrm>
            <a:off x="6096000" y="4648200"/>
            <a:ext cx="2648995" cy="769441"/>
          </a:xfrm>
          <a:prstGeom prst="rect">
            <a:avLst/>
          </a:prstGeom>
          <a:noFill/>
        </p:spPr>
        <p:txBody>
          <a:bodyPr wrap="none" rtlCol="0">
            <a:spAutoFit/>
          </a:bodyPr>
          <a:lstStyle/>
          <a:p>
            <a:r>
              <a:rPr lang="en-US" sz="4400" b="1" dirty="0"/>
              <a:t>Alan Perlis</a:t>
            </a:r>
          </a:p>
        </p:txBody>
      </p:sp>
    </p:spTree>
    <p:extLst>
      <p:ext uri="{BB962C8B-B14F-4D97-AF65-F5344CB8AC3E}">
        <p14:creationId xmlns:p14="http://schemas.microsoft.com/office/powerpoint/2010/main" val="33095807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A tool’s value is </a:t>
            </a:r>
            <a:r>
              <a:rPr lang="en-US" i="1" u="sng" dirty="0"/>
              <a:t>always</a:t>
            </a:r>
            <a:r>
              <a:rPr lang="en-US" dirty="0"/>
              <a:t> relative </a:t>
            </a:r>
            <a:br>
              <a:rPr lang="en-US" dirty="0"/>
            </a:br>
            <a:r>
              <a:rPr lang="en-US" dirty="0"/>
              <a:t>to the problem being solved.</a:t>
            </a:r>
          </a:p>
        </p:txBody>
      </p:sp>
    </p:spTree>
    <p:extLst>
      <p:ext uri="{BB962C8B-B14F-4D97-AF65-F5344CB8AC3E}">
        <p14:creationId xmlns:p14="http://schemas.microsoft.com/office/powerpoint/2010/main" val="422831875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When all you have is a hammer, </a:t>
            </a:r>
            <a:br>
              <a:rPr lang="en-US" dirty="0"/>
            </a:br>
            <a:r>
              <a:rPr lang="en-US" dirty="0"/>
              <a:t>everything looks like a nail.</a:t>
            </a:r>
          </a:p>
        </p:txBody>
      </p:sp>
      <p:sp>
        <p:nvSpPr>
          <p:cNvPr id="2" name="Freeform 1"/>
          <p:cNvSpPr/>
          <p:nvPr/>
        </p:nvSpPr>
        <p:spPr>
          <a:xfrm>
            <a:off x="6071191" y="3041901"/>
            <a:ext cx="1777409" cy="23469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Freeform 5"/>
          <p:cNvSpPr/>
          <p:nvPr/>
        </p:nvSpPr>
        <p:spPr>
          <a:xfrm>
            <a:off x="6477000" y="3657600"/>
            <a:ext cx="920602" cy="11734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rot="21433939">
            <a:off x="5303824" y="2375591"/>
            <a:ext cx="3140603" cy="646331"/>
          </a:xfrm>
          <a:prstGeom prst="rect">
            <a:avLst/>
          </a:prstGeom>
          <a:noFill/>
        </p:spPr>
        <p:txBody>
          <a:bodyPr wrap="none" rtlCol="0">
            <a:spAutoFit/>
          </a:bodyPr>
          <a:lstStyle/>
          <a:p>
            <a:pPr algn="ctr"/>
            <a:r>
              <a:rPr lang="en-US" sz="3600" dirty="0">
                <a:solidFill>
                  <a:srgbClr val="FF0000"/>
                </a:solidFill>
                <a:latin typeface="Segoe Print" pitchFamily="2" charset="0"/>
              </a:rPr>
              <a:t>OO language</a:t>
            </a:r>
          </a:p>
        </p:txBody>
      </p:sp>
      <p:sp>
        <p:nvSpPr>
          <p:cNvPr id="8" name="TextBox 7"/>
          <p:cNvSpPr txBox="1"/>
          <p:nvPr/>
        </p:nvSpPr>
        <p:spPr>
          <a:xfrm rot="20761836">
            <a:off x="6760616" y="3911962"/>
            <a:ext cx="1555234" cy="646331"/>
          </a:xfrm>
          <a:prstGeom prst="rect">
            <a:avLst/>
          </a:prstGeom>
          <a:noFill/>
        </p:spPr>
        <p:txBody>
          <a:bodyPr wrap="none" rtlCol="0">
            <a:spAutoFit/>
          </a:bodyPr>
          <a:lstStyle/>
          <a:p>
            <a:pPr algn="ctr"/>
            <a:r>
              <a:rPr lang="en-US" sz="3600" dirty="0">
                <a:solidFill>
                  <a:srgbClr val="FF0000"/>
                </a:solidFill>
                <a:latin typeface="Segoe Print" pitchFamily="2" charset="0"/>
              </a:rPr>
              <a:t>object</a:t>
            </a:r>
          </a:p>
        </p:txBody>
      </p:sp>
    </p:spTree>
    <p:extLst>
      <p:ext uri="{BB962C8B-B14F-4D97-AF65-F5344CB8AC3E}">
        <p14:creationId xmlns:p14="http://schemas.microsoft.com/office/powerpoint/2010/main" val="332132690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22" presetClass="entr" presetSubtype="8" fill="hold" grpId="0" nodeType="afterEffect">
                                  <p:stCondLst>
                                    <p:cond delay="50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par>
                          <p:cTn id="16" fill="hold">
                            <p:stCondLst>
                              <p:cond delay="2000"/>
                            </p:stCondLst>
                            <p:childTnLst>
                              <p:par>
                                <p:cTn id="17" presetID="22" presetClass="entr" presetSubtype="8"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Linguistic Determinism</a:t>
            </a:r>
          </a:p>
        </p:txBody>
      </p:sp>
    </p:spTree>
    <p:extLst>
      <p:ext uri="{BB962C8B-B14F-4D97-AF65-F5344CB8AC3E}">
        <p14:creationId xmlns:p14="http://schemas.microsoft.com/office/powerpoint/2010/main" val="13225150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Linguistic Determinism in Software</a:t>
            </a:r>
          </a:p>
        </p:txBody>
      </p:sp>
    </p:spTree>
    <p:extLst>
      <p:ext uri="{BB962C8B-B14F-4D97-AF65-F5344CB8AC3E}">
        <p14:creationId xmlns:p14="http://schemas.microsoft.com/office/powerpoint/2010/main" val="119651765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Objects vs. Functions</a:t>
            </a:r>
          </a:p>
        </p:txBody>
      </p:sp>
      <p:sp>
        <p:nvSpPr>
          <p:cNvPr id="4" name="Freeform 3"/>
          <p:cNvSpPr/>
          <p:nvPr/>
        </p:nvSpPr>
        <p:spPr>
          <a:xfrm>
            <a:off x="4001504" y="3389694"/>
            <a:ext cx="609600" cy="117349"/>
          </a:xfrm>
          <a:custGeom>
            <a:avLst/>
            <a:gdLst>
              <a:gd name="connsiteX0" fmla="*/ 0 w 2158409"/>
              <a:gd name="connsiteY0" fmla="*/ 234699 h 234699"/>
              <a:gd name="connsiteX1" fmla="*/ 191386 w 2158409"/>
              <a:gd name="connsiteY1" fmla="*/ 224067 h 234699"/>
              <a:gd name="connsiteX2" fmla="*/ 382772 w 2158409"/>
              <a:gd name="connsiteY2" fmla="*/ 202801 h 234699"/>
              <a:gd name="connsiteX3" fmla="*/ 478465 w 2158409"/>
              <a:gd name="connsiteY3" fmla="*/ 192169 h 234699"/>
              <a:gd name="connsiteX4" fmla="*/ 1318437 w 2158409"/>
              <a:gd name="connsiteY4" fmla="*/ 160271 h 234699"/>
              <a:gd name="connsiteX5" fmla="*/ 1467293 w 2158409"/>
              <a:gd name="connsiteY5" fmla="*/ 149639 h 234699"/>
              <a:gd name="connsiteX6" fmla="*/ 1616149 w 2158409"/>
              <a:gd name="connsiteY6" fmla="*/ 128374 h 234699"/>
              <a:gd name="connsiteX7" fmla="*/ 1690577 w 2158409"/>
              <a:gd name="connsiteY7" fmla="*/ 117741 h 234699"/>
              <a:gd name="connsiteX8" fmla="*/ 1775637 w 2158409"/>
              <a:gd name="connsiteY8" fmla="*/ 85843 h 234699"/>
              <a:gd name="connsiteX9" fmla="*/ 1850065 w 2158409"/>
              <a:gd name="connsiteY9" fmla="*/ 75211 h 234699"/>
              <a:gd name="connsiteX10" fmla="*/ 1967023 w 2158409"/>
              <a:gd name="connsiteY10" fmla="*/ 32681 h 234699"/>
              <a:gd name="connsiteX11" fmla="*/ 2052084 w 2158409"/>
              <a:gd name="connsiteY11" fmla="*/ 11415 h 234699"/>
              <a:gd name="connsiteX12" fmla="*/ 2105246 w 2158409"/>
              <a:gd name="connsiteY12" fmla="*/ 783 h 234699"/>
              <a:gd name="connsiteX13" fmla="*/ 2158409 w 2158409"/>
              <a:gd name="connsiteY13" fmla="*/ 783 h 23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58409" h="234699">
                <a:moveTo>
                  <a:pt x="0" y="234699"/>
                </a:moveTo>
                <a:cubicBezTo>
                  <a:pt x="63795" y="231155"/>
                  <a:pt x="127713" y="229373"/>
                  <a:pt x="191386" y="224067"/>
                </a:cubicBezTo>
                <a:cubicBezTo>
                  <a:pt x="255352" y="218736"/>
                  <a:pt x="318977" y="209889"/>
                  <a:pt x="382772" y="202801"/>
                </a:cubicBezTo>
                <a:cubicBezTo>
                  <a:pt x="414670" y="199257"/>
                  <a:pt x="446415" y="193856"/>
                  <a:pt x="478465" y="192169"/>
                </a:cubicBezTo>
                <a:cubicBezTo>
                  <a:pt x="1027656" y="163264"/>
                  <a:pt x="747677" y="174193"/>
                  <a:pt x="1318437" y="160271"/>
                </a:cubicBezTo>
                <a:lnTo>
                  <a:pt x="1467293" y="149639"/>
                </a:lnTo>
                <a:cubicBezTo>
                  <a:pt x="1540889" y="142948"/>
                  <a:pt x="1548957" y="138711"/>
                  <a:pt x="1616149" y="128374"/>
                </a:cubicBezTo>
                <a:cubicBezTo>
                  <a:pt x="1640919" y="124563"/>
                  <a:pt x="1665768" y="121285"/>
                  <a:pt x="1690577" y="117741"/>
                </a:cubicBezTo>
                <a:cubicBezTo>
                  <a:pt x="1697374" y="115022"/>
                  <a:pt x="1758971" y="89176"/>
                  <a:pt x="1775637" y="85843"/>
                </a:cubicBezTo>
                <a:cubicBezTo>
                  <a:pt x="1800212" y="80928"/>
                  <a:pt x="1825256" y="78755"/>
                  <a:pt x="1850065" y="75211"/>
                </a:cubicBezTo>
                <a:cubicBezTo>
                  <a:pt x="1894984" y="57244"/>
                  <a:pt x="1919246" y="46332"/>
                  <a:pt x="1967023" y="32681"/>
                </a:cubicBezTo>
                <a:cubicBezTo>
                  <a:pt x="1995125" y="24652"/>
                  <a:pt x="2023606" y="17987"/>
                  <a:pt x="2052084" y="11415"/>
                </a:cubicBezTo>
                <a:cubicBezTo>
                  <a:pt x="2069693" y="7351"/>
                  <a:pt x="2087264" y="2581"/>
                  <a:pt x="2105246" y="783"/>
                </a:cubicBezTo>
                <a:cubicBezTo>
                  <a:pt x="2122879" y="-980"/>
                  <a:pt x="2140688" y="783"/>
                  <a:pt x="2158409" y="783"/>
                </a:cubicBezTo>
              </a:path>
            </a:pathLst>
          </a:custGeom>
          <a:ln w="762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rot="495835">
            <a:off x="3872180" y="2861791"/>
            <a:ext cx="1066319" cy="646331"/>
          </a:xfrm>
          <a:prstGeom prst="rect">
            <a:avLst/>
          </a:prstGeom>
          <a:noFill/>
        </p:spPr>
        <p:txBody>
          <a:bodyPr wrap="none" rtlCol="0">
            <a:spAutoFit/>
          </a:bodyPr>
          <a:lstStyle/>
          <a:p>
            <a:pPr algn="ctr"/>
            <a:r>
              <a:rPr lang="en-US" sz="3600" dirty="0">
                <a:solidFill>
                  <a:srgbClr val="FF0000"/>
                </a:solidFill>
                <a:latin typeface="Segoe Print" pitchFamily="2" charset="0"/>
              </a:rPr>
              <a:t>and</a:t>
            </a:r>
          </a:p>
        </p:txBody>
      </p:sp>
    </p:spTree>
    <p:extLst>
      <p:ext uri="{BB962C8B-B14F-4D97-AF65-F5344CB8AC3E}">
        <p14:creationId xmlns:p14="http://schemas.microsoft.com/office/powerpoint/2010/main" val="160164545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All programming languages </a:t>
            </a:r>
            <a:br>
              <a:rPr lang="en-US" dirty="0"/>
            </a:br>
            <a:r>
              <a:rPr lang="en-US" dirty="0"/>
              <a:t>have the same objective.</a:t>
            </a:r>
            <a:br>
              <a:rPr lang="en-US" dirty="0"/>
            </a:br>
            <a:br>
              <a:rPr lang="en-US" dirty="0"/>
            </a:br>
            <a:br>
              <a:rPr lang="en-US" dirty="0"/>
            </a:br>
            <a:endParaRPr lang="en-US" dirty="0"/>
          </a:p>
        </p:txBody>
      </p:sp>
    </p:spTree>
    <p:extLst>
      <p:ext uri="{BB962C8B-B14F-4D97-AF65-F5344CB8AC3E}">
        <p14:creationId xmlns:p14="http://schemas.microsoft.com/office/powerpoint/2010/main" val="2453917205"/>
      </p:ext>
    </p:extLst>
  </p:cSld>
  <p:clrMapOvr>
    <a:masterClrMapping/>
  </p:clrMapOvr>
  <p:transition>
    <p:fade/>
  </p:transition>
</p:sld>
</file>

<file path=ppt/theme/theme1.xml><?xml version="1.0" encoding="utf-8"?>
<a:theme xmlns:a="http://schemas.openxmlformats.org/drawingml/2006/main" name="devhawk">
  <a:themeElements>
    <a:clrScheme name="DevHawk">
      <a:dk1>
        <a:sysClr val="windowText" lastClr="000000"/>
      </a:dk1>
      <a:lt1>
        <a:sysClr val="window" lastClr="FFFFFF"/>
      </a:lt1>
      <a:dk2>
        <a:srgbClr val="6479A6"/>
      </a:dk2>
      <a:lt2>
        <a:srgbClr val="EEECE1"/>
      </a:lt2>
      <a:accent1>
        <a:srgbClr val="6479A6"/>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000" b="1"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outs:outSpaceData xmlns:outs="http://schemas.microsoft.com/office/2009/outspace/metadata">
  <outs:relatedDates>
    <outs:relatedDate>
      <outs:type>3</outs:type>
      <outs:displayName>Last Modified</outs:displayName>
      <outs:dateTime>2009-10-10T06:05:06Z</outs:dateTime>
      <outs:isPinned>true</outs:isPinned>
    </outs:relatedDate>
    <outs:relatedDate>
      <outs:type>2</outs:type>
      <outs:displayName>Created</outs:displayName>
      <outs:dateTime>2008-10-06T05:02:40Z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Harry Pierson</outs:displayName>
          <outs:accountName/>
        </outs:relatedPerson>
      </outs:people>
      <outs:source>0</outs:source>
      <outs:isPinned>true</outs:isPinned>
    </outs:relatedPeopleItem>
    <outs:relatedPeopleItem>
      <outs:category>Last modified by</outs:category>
      <outs:people>
        <outs:relatedPerson>
          <outs:displayName>Harry Pierson</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D0D9E755-7988-440B-B423-2315008328E4}">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devhawk</Template>
  <TotalTime>1422</TotalTime>
  <Words>1190</Words>
  <Application>Microsoft Office PowerPoint</Application>
  <PresentationFormat>On-screen Show (4:3)</PresentationFormat>
  <Paragraphs>165</Paragraphs>
  <Slides>30</Slides>
  <Notes>11</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Consolas</vt:lpstr>
      <vt:lpstr>Segoe Print</vt:lpstr>
      <vt:lpstr>devhawk</vt:lpstr>
      <vt:lpstr>How Languages Influence Design Objects vs. Functions</vt:lpstr>
      <vt:lpstr>PowerPoint Presentation</vt:lpstr>
      <vt:lpstr>PowerPoint Presentation</vt:lpstr>
      <vt:lpstr>A tool’s value is always relative  to the problem being solved.</vt:lpstr>
      <vt:lpstr>When all you have is a hammer,  everything looks like a nail.</vt:lpstr>
      <vt:lpstr>Linguistic Determinism</vt:lpstr>
      <vt:lpstr>Linguistic Determinism in Software</vt:lpstr>
      <vt:lpstr>Objects vs. Functions</vt:lpstr>
      <vt:lpstr>All programming languages  have the same objective.   </vt:lpstr>
      <vt:lpstr>All programming languages  have the same objective.  All programming languages achieve that objective in different ways.</vt:lpstr>
      <vt:lpstr>A difference in composition</vt:lpstr>
      <vt:lpstr>Object composition vs.  Functional composition</vt:lpstr>
      <vt:lpstr>PowerPoint Presentation</vt:lpstr>
      <vt:lpstr>5 Card Draw 7 Card Stud Texas Hold ‘em</vt:lpstr>
      <vt:lpstr>Five Card Draw</vt:lpstr>
      <vt:lpstr>Seven Card Stud</vt:lpstr>
      <vt:lpstr>Texas Hold ‘em</vt:lpstr>
      <vt:lpstr>Decompose the objects</vt:lpstr>
      <vt:lpstr>PowerPoint Presentation</vt:lpstr>
      <vt:lpstr>How do these abstractions help us?</vt:lpstr>
      <vt:lpstr>Decompose the objects</vt:lpstr>
      <vt:lpstr>PowerPoint Presentation</vt:lpstr>
      <vt:lpstr>PowerPoint Presentation</vt:lpstr>
      <vt:lpstr>PowerPoint Presentation</vt:lpstr>
      <vt:lpstr>PowerPoint Presentation</vt:lpstr>
      <vt:lpstr>PowerPoint Presentation</vt:lpstr>
      <vt:lpstr>LINQ</vt:lpstr>
      <vt:lpstr>How Languages Influence Design Objects vs. Functions</vt:lpstr>
      <vt:lpstr>! Everything == new Nail()</vt:lpstr>
      <vt:lpstr>“A language that doesn't affect the way you think about programming  is not worth knowing.”</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Card Draw</dc:title>
  <dc:creator>Harry Pierson</dc:creator>
  <cp:lastModifiedBy>Harry Pierson</cp:lastModifiedBy>
  <cp:revision>93</cp:revision>
  <dcterms:created xsi:type="dcterms:W3CDTF">2008-10-06T05:02:40Z</dcterms:created>
  <dcterms:modified xsi:type="dcterms:W3CDTF">2026-05-26T04:51:14Z</dcterms:modified>
</cp:coreProperties>
</file>